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05" r:id="rId2"/>
    <p:sldId id="1220" r:id="rId3"/>
    <p:sldId id="1282" r:id="rId4"/>
    <p:sldId id="1221" r:id="rId5"/>
    <p:sldId id="1227" r:id="rId6"/>
    <p:sldId id="1308" r:id="rId7"/>
    <p:sldId id="1298" r:id="rId8"/>
    <p:sldId id="1299" r:id="rId9"/>
    <p:sldId id="1293" r:id="rId10"/>
    <p:sldId id="1309" r:id="rId11"/>
    <p:sldId id="1268" r:id="rId12"/>
    <p:sldId id="1317" r:id="rId13"/>
    <p:sldId id="1275" r:id="rId14"/>
    <p:sldId id="1319" r:id="rId15"/>
    <p:sldId id="1312" r:id="rId16"/>
    <p:sldId id="1301" r:id="rId17"/>
    <p:sldId id="1313" r:id="rId18"/>
    <p:sldId id="1314" r:id="rId19"/>
    <p:sldId id="1289" r:id="rId20"/>
    <p:sldId id="1303" r:id="rId21"/>
    <p:sldId id="1240" r:id="rId22"/>
    <p:sldId id="1261" r:id="rId23"/>
    <p:sldId id="1241" r:id="rId24"/>
    <p:sldId id="1310" r:id="rId25"/>
    <p:sldId id="1297" r:id="rId26"/>
    <p:sldId id="1296" r:id="rId27"/>
  </p:sldIdLst>
  <p:sldSz cx="12192000" cy="6858000"/>
  <p:notesSz cx="6858000" cy="9144000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143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28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3429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457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5715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685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8001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914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5D2A85"/>
    <a:srgbClr val="FE6805"/>
    <a:srgbClr val="404040"/>
    <a:srgbClr val="FF6A00"/>
    <a:srgbClr val="A1A7AC"/>
    <a:srgbClr val="E75300"/>
    <a:srgbClr val="FFC000"/>
    <a:srgbClr val="4A4A4A"/>
    <a:srgbClr val="FF5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1" autoAdjust="0"/>
    <p:restoredTop sz="59135" autoAdjust="0"/>
  </p:normalViewPr>
  <p:slideViewPr>
    <p:cSldViewPr snapToGrid="0" snapToObjects="1">
      <p:cViewPr varScale="1">
        <p:scale>
          <a:sx n="72" d="100"/>
          <a:sy n="72" d="100"/>
        </p:scale>
        <p:origin x="2184" y="192"/>
      </p:cViewPr>
      <p:guideLst>
        <p:guide orient="horz" pos="2496"/>
        <p:guide pos="3840"/>
      </p:guideLst>
    </p:cSldViewPr>
  </p:slideViewPr>
  <p:outlineViewPr>
    <p:cViewPr>
      <p:scale>
        <a:sx n="33" d="100"/>
        <a:sy n="33" d="100"/>
      </p:scale>
      <p:origin x="0" y="-3472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8" d="100"/>
          <a:sy n="68" d="100"/>
        </p:scale>
        <p:origin x="265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houyu\Desktop\loss-bwe-2020063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houyu\FlowPicker\other\draws\motivation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houyu\FlowPicker\other\draws\motivation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houyu\FlowPicker\other\draws\motivation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houyu\FlowPicker\other\draws\motivation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houyu\FlowPicker\other\draws\motivation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houyu\FlowPicker\other\draws\motivation%20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houyu\FlowPicker\other\draws\motivation%20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zhouyu\FlowPicker\other\draws\motivation%20da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Sheet1!$C$1:$C$100</c:f>
              <c:numCache>
                <c:formatCode>General</c:formatCode>
                <c:ptCount val="100"/>
                <c:pt idx="0">
                  <c:v>300</c:v>
                </c:pt>
                <c:pt idx="1">
                  <c:v>323</c:v>
                </c:pt>
                <c:pt idx="2">
                  <c:v>300</c:v>
                </c:pt>
                <c:pt idx="3">
                  <c:v>400</c:v>
                </c:pt>
                <c:pt idx="4">
                  <c:v>302</c:v>
                </c:pt>
                <c:pt idx="5">
                  <c:v>327</c:v>
                </c:pt>
                <c:pt idx="6">
                  <c:v>327</c:v>
                </c:pt>
                <c:pt idx="7">
                  <c:v>310</c:v>
                </c:pt>
                <c:pt idx="8">
                  <c:v>307</c:v>
                </c:pt>
                <c:pt idx="9">
                  <c:v>303</c:v>
                </c:pt>
                <c:pt idx="10">
                  <c:v>317</c:v>
                </c:pt>
                <c:pt idx="11">
                  <c:v>300</c:v>
                </c:pt>
                <c:pt idx="12">
                  <c:v>317</c:v>
                </c:pt>
                <c:pt idx="13">
                  <c:v>326</c:v>
                </c:pt>
                <c:pt idx="14">
                  <c:v>328</c:v>
                </c:pt>
                <c:pt idx="15">
                  <c:v>326</c:v>
                </c:pt>
                <c:pt idx="16">
                  <c:v>328</c:v>
                </c:pt>
                <c:pt idx="17">
                  <c:v>309</c:v>
                </c:pt>
                <c:pt idx="18">
                  <c:v>311</c:v>
                </c:pt>
                <c:pt idx="19">
                  <c:v>301</c:v>
                </c:pt>
                <c:pt idx="20">
                  <c:v>550</c:v>
                </c:pt>
                <c:pt idx="21">
                  <c:v>352</c:v>
                </c:pt>
                <c:pt idx="22">
                  <c:v>323</c:v>
                </c:pt>
                <c:pt idx="23">
                  <c:v>315</c:v>
                </c:pt>
                <c:pt idx="24">
                  <c:v>303</c:v>
                </c:pt>
                <c:pt idx="25">
                  <c:v>318</c:v>
                </c:pt>
                <c:pt idx="26">
                  <c:v>315</c:v>
                </c:pt>
                <c:pt idx="27">
                  <c:v>326</c:v>
                </c:pt>
                <c:pt idx="28">
                  <c:v>300</c:v>
                </c:pt>
                <c:pt idx="29">
                  <c:v>310</c:v>
                </c:pt>
                <c:pt idx="30">
                  <c:v>323</c:v>
                </c:pt>
                <c:pt idx="31">
                  <c:v>329</c:v>
                </c:pt>
                <c:pt idx="32">
                  <c:v>313</c:v>
                </c:pt>
                <c:pt idx="33">
                  <c:v>320</c:v>
                </c:pt>
                <c:pt idx="34">
                  <c:v>303</c:v>
                </c:pt>
                <c:pt idx="35">
                  <c:v>500</c:v>
                </c:pt>
                <c:pt idx="36">
                  <c:v>322</c:v>
                </c:pt>
                <c:pt idx="37">
                  <c:v>312</c:v>
                </c:pt>
                <c:pt idx="38">
                  <c:v>323</c:v>
                </c:pt>
                <c:pt idx="39">
                  <c:v>329</c:v>
                </c:pt>
                <c:pt idx="40">
                  <c:v>314</c:v>
                </c:pt>
                <c:pt idx="41">
                  <c:v>301</c:v>
                </c:pt>
                <c:pt idx="42">
                  <c:v>304</c:v>
                </c:pt>
                <c:pt idx="43">
                  <c:v>302</c:v>
                </c:pt>
                <c:pt idx="44">
                  <c:v>318</c:v>
                </c:pt>
                <c:pt idx="45">
                  <c:v>316</c:v>
                </c:pt>
                <c:pt idx="46">
                  <c:v>315</c:v>
                </c:pt>
                <c:pt idx="47">
                  <c:v>303</c:v>
                </c:pt>
                <c:pt idx="48">
                  <c:v>306</c:v>
                </c:pt>
                <c:pt idx="49">
                  <c:v>327</c:v>
                </c:pt>
                <c:pt idx="50">
                  <c:v>304</c:v>
                </c:pt>
                <c:pt idx="51">
                  <c:v>303</c:v>
                </c:pt>
                <c:pt idx="52">
                  <c:v>309</c:v>
                </c:pt>
                <c:pt idx="53">
                  <c:v>300</c:v>
                </c:pt>
                <c:pt idx="54">
                  <c:v>301</c:v>
                </c:pt>
                <c:pt idx="55">
                  <c:v>306</c:v>
                </c:pt>
                <c:pt idx="56">
                  <c:v>320</c:v>
                </c:pt>
                <c:pt idx="57">
                  <c:v>328</c:v>
                </c:pt>
                <c:pt idx="58">
                  <c:v>324</c:v>
                </c:pt>
                <c:pt idx="59">
                  <c:v>520</c:v>
                </c:pt>
                <c:pt idx="60">
                  <c:v>315</c:v>
                </c:pt>
                <c:pt idx="61">
                  <c:v>300</c:v>
                </c:pt>
                <c:pt idx="62">
                  <c:v>302</c:v>
                </c:pt>
                <c:pt idx="63">
                  <c:v>314</c:v>
                </c:pt>
                <c:pt idx="64">
                  <c:v>327</c:v>
                </c:pt>
                <c:pt idx="65">
                  <c:v>323</c:v>
                </c:pt>
                <c:pt idx="66">
                  <c:v>321</c:v>
                </c:pt>
                <c:pt idx="67">
                  <c:v>316</c:v>
                </c:pt>
                <c:pt idx="68">
                  <c:v>320</c:v>
                </c:pt>
                <c:pt idx="69">
                  <c:v>312</c:v>
                </c:pt>
                <c:pt idx="70">
                  <c:v>311</c:v>
                </c:pt>
                <c:pt idx="71">
                  <c:v>324</c:v>
                </c:pt>
                <c:pt idx="72">
                  <c:v>324</c:v>
                </c:pt>
                <c:pt idx="73">
                  <c:v>311</c:v>
                </c:pt>
                <c:pt idx="74">
                  <c:v>310</c:v>
                </c:pt>
                <c:pt idx="75">
                  <c:v>327</c:v>
                </c:pt>
                <c:pt idx="76">
                  <c:v>316</c:v>
                </c:pt>
                <c:pt idx="77">
                  <c:v>312</c:v>
                </c:pt>
                <c:pt idx="78">
                  <c:v>301</c:v>
                </c:pt>
                <c:pt idx="79">
                  <c:v>307</c:v>
                </c:pt>
                <c:pt idx="80">
                  <c:v>301</c:v>
                </c:pt>
                <c:pt idx="81">
                  <c:v>313</c:v>
                </c:pt>
                <c:pt idx="82">
                  <c:v>316</c:v>
                </c:pt>
                <c:pt idx="83">
                  <c:v>328</c:v>
                </c:pt>
                <c:pt idx="84">
                  <c:v>327</c:v>
                </c:pt>
                <c:pt idx="85">
                  <c:v>302</c:v>
                </c:pt>
                <c:pt idx="86">
                  <c:v>311</c:v>
                </c:pt>
                <c:pt idx="87">
                  <c:v>306</c:v>
                </c:pt>
                <c:pt idx="88">
                  <c:v>322</c:v>
                </c:pt>
                <c:pt idx="89">
                  <c:v>317</c:v>
                </c:pt>
                <c:pt idx="90">
                  <c:v>318</c:v>
                </c:pt>
                <c:pt idx="91">
                  <c:v>326</c:v>
                </c:pt>
                <c:pt idx="92">
                  <c:v>328</c:v>
                </c:pt>
                <c:pt idx="93">
                  <c:v>325</c:v>
                </c:pt>
                <c:pt idx="94">
                  <c:v>490</c:v>
                </c:pt>
                <c:pt idx="95">
                  <c:v>325</c:v>
                </c:pt>
                <c:pt idx="96">
                  <c:v>305</c:v>
                </c:pt>
                <c:pt idx="97">
                  <c:v>322</c:v>
                </c:pt>
                <c:pt idx="98">
                  <c:v>304</c:v>
                </c:pt>
                <c:pt idx="99">
                  <c:v>304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87-EA45-AA0B-793663219F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765188975"/>
        <c:axId val="1823277807"/>
      </c:lineChart>
      <c:catAx>
        <c:axId val="1765188975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23277807"/>
        <c:crosses val="autoZero"/>
        <c:auto val="1"/>
        <c:lblAlgn val="ctr"/>
        <c:lblOffset val="100"/>
        <c:tickMarkSkip val="10"/>
        <c:noMultiLvlLbl val="0"/>
      </c:catAx>
      <c:valAx>
        <c:axId val="1823277807"/>
        <c:scaling>
          <c:orientation val="minMax"/>
          <c:max val="600"/>
          <c:min val="20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65188975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'type-goc'!$A$20</c:f>
              <c:strCache>
                <c:ptCount val="1"/>
                <c:pt idx="0">
                  <c:v>Network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'type-goc'!$B$19:$D$19</c:f>
              <c:strCache>
                <c:ptCount val="3"/>
                <c:pt idx="0">
                  <c:v>Long tail latency</c:v>
                </c:pt>
                <c:pt idx="1">
                  <c:v>Bandwidth loss</c:v>
                </c:pt>
                <c:pt idx="2">
                  <c:v>Packet timeout</c:v>
                </c:pt>
              </c:strCache>
            </c:strRef>
          </c:cat>
          <c:val>
            <c:numRef>
              <c:f>'type-goc'!$B$20:$D$20</c:f>
              <c:numCache>
                <c:formatCode>General</c:formatCode>
                <c:ptCount val="3"/>
                <c:pt idx="0">
                  <c:v>14</c:v>
                </c:pt>
                <c:pt idx="1">
                  <c:v>3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9A-444F-8AA2-08AF09026A8F}"/>
            </c:ext>
          </c:extLst>
        </c:ser>
        <c:ser>
          <c:idx val="1"/>
          <c:order val="1"/>
          <c:tx>
            <c:strRef>
              <c:f>'type-goc'!$A$21</c:f>
              <c:strCache>
                <c:ptCount val="1"/>
                <c:pt idx="0">
                  <c:v>Server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'type-goc'!$B$19:$D$19</c:f>
              <c:strCache>
                <c:ptCount val="3"/>
                <c:pt idx="0">
                  <c:v>Long tail latency</c:v>
                </c:pt>
                <c:pt idx="1">
                  <c:v>Bandwidth loss</c:v>
                </c:pt>
                <c:pt idx="2">
                  <c:v>Packet timeout</c:v>
                </c:pt>
              </c:strCache>
            </c:strRef>
          </c:cat>
          <c:val>
            <c:numRef>
              <c:f>'type-goc'!$B$21:$D$21</c:f>
              <c:numCache>
                <c:formatCode>General</c:formatCode>
                <c:ptCount val="3"/>
                <c:pt idx="0">
                  <c:v>10</c:v>
                </c:pt>
                <c:pt idx="1">
                  <c:v>7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9A-444F-8AA2-08AF09026A8F}"/>
            </c:ext>
          </c:extLst>
        </c:ser>
        <c:ser>
          <c:idx val="2"/>
          <c:order val="2"/>
          <c:tx>
            <c:strRef>
              <c:f>'type-goc'!$A$23</c:f>
              <c:strCache>
                <c:ptCount val="1"/>
                <c:pt idx="0">
                  <c:v>Resource provisioning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'type-goc'!$B$19:$D$19</c:f>
              <c:strCache>
                <c:ptCount val="3"/>
                <c:pt idx="0">
                  <c:v>Long tail latency</c:v>
                </c:pt>
                <c:pt idx="1">
                  <c:v>Bandwidth loss</c:v>
                </c:pt>
                <c:pt idx="2">
                  <c:v>Packet timeout</c:v>
                </c:pt>
              </c:strCache>
            </c:strRef>
          </c:cat>
          <c:val>
            <c:numRef>
              <c:f>'type-goc'!$B$23:$D$23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9A-444F-8AA2-08AF09026A8F}"/>
            </c:ext>
          </c:extLst>
        </c:ser>
        <c:ser>
          <c:idx val="3"/>
          <c:order val="3"/>
          <c:tx>
            <c:strRef>
              <c:f>'type-goc'!$A$22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'type-goc'!$B$19:$D$19</c:f>
              <c:strCache>
                <c:ptCount val="3"/>
                <c:pt idx="0">
                  <c:v>Long tail latency</c:v>
                </c:pt>
                <c:pt idx="1">
                  <c:v>Bandwidth loss</c:v>
                </c:pt>
                <c:pt idx="2">
                  <c:v>Packet timeout</c:v>
                </c:pt>
              </c:strCache>
            </c:strRef>
          </c:cat>
          <c:val>
            <c:numRef>
              <c:f>'type-goc'!$B$22:$D$22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9A-444F-8AA2-08AF09026A8F}"/>
            </c:ext>
          </c:extLst>
        </c:ser>
        <c:ser>
          <c:idx val="4"/>
          <c:order val="4"/>
          <c:tx>
            <c:strRef>
              <c:f>'type-goc'!$A$24</c:f>
              <c:strCache>
                <c:ptCount val="1"/>
                <c:pt idx="0">
                  <c:v>Attack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'type-goc'!$B$19:$D$19</c:f>
              <c:strCache>
                <c:ptCount val="3"/>
                <c:pt idx="0">
                  <c:v>Long tail latency</c:v>
                </c:pt>
                <c:pt idx="1">
                  <c:v>Bandwidth loss</c:v>
                </c:pt>
                <c:pt idx="2">
                  <c:v>Packet timeout</c:v>
                </c:pt>
              </c:strCache>
            </c:strRef>
          </c:cat>
          <c:val>
            <c:numRef>
              <c:f>'type-goc'!$B$24:$D$24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9A-444F-8AA2-08AF09026A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3861456"/>
        <c:axId val="497958176"/>
        <c:axId val="0"/>
      </c:bar3DChart>
      <c:catAx>
        <c:axId val="463861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none" spc="12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497958176"/>
        <c:crosses val="autoZero"/>
        <c:auto val="1"/>
        <c:lblAlgn val="ctr"/>
        <c:lblOffset val="100"/>
        <c:noMultiLvlLbl val="0"/>
      </c:catAx>
      <c:valAx>
        <c:axId val="49795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46386145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310138645221721"/>
          <c:y val="5.5919977364823945E-2"/>
          <c:w val="0.28010599339974829"/>
          <c:h val="0.74184056562218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'time-all'!$B$1</c:f>
              <c:strCache>
                <c:ptCount val="1"/>
                <c:pt idx="0">
                  <c:v>Location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val>
            <c:numRef>
              <c:f>'time-all'!$B$2:$B$108</c:f>
              <c:numCache>
                <c:formatCode>General</c:formatCode>
                <c:ptCount val="10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4</c:v>
                </c:pt>
                <c:pt idx="13">
                  <c:v>1</c:v>
                </c:pt>
                <c:pt idx="14">
                  <c:v>4</c:v>
                </c:pt>
                <c:pt idx="15">
                  <c:v>4</c:v>
                </c:pt>
                <c:pt idx="16">
                  <c:v>1</c:v>
                </c:pt>
                <c:pt idx="17">
                  <c:v>3</c:v>
                </c:pt>
                <c:pt idx="18">
                  <c:v>3</c:v>
                </c:pt>
                <c:pt idx="19">
                  <c:v>1</c:v>
                </c:pt>
                <c:pt idx="20">
                  <c:v>1</c:v>
                </c:pt>
                <c:pt idx="21">
                  <c:v>3</c:v>
                </c:pt>
                <c:pt idx="22">
                  <c:v>6</c:v>
                </c:pt>
                <c:pt idx="23">
                  <c:v>1</c:v>
                </c:pt>
                <c:pt idx="24">
                  <c:v>2</c:v>
                </c:pt>
                <c:pt idx="25">
                  <c:v>4</c:v>
                </c:pt>
                <c:pt idx="26">
                  <c:v>8</c:v>
                </c:pt>
                <c:pt idx="27">
                  <c:v>2</c:v>
                </c:pt>
                <c:pt idx="28">
                  <c:v>4</c:v>
                </c:pt>
                <c:pt idx="29">
                  <c:v>1</c:v>
                </c:pt>
                <c:pt idx="30">
                  <c:v>6</c:v>
                </c:pt>
                <c:pt idx="31">
                  <c:v>10</c:v>
                </c:pt>
                <c:pt idx="32">
                  <c:v>2</c:v>
                </c:pt>
                <c:pt idx="33">
                  <c:v>1</c:v>
                </c:pt>
                <c:pt idx="34">
                  <c:v>2</c:v>
                </c:pt>
                <c:pt idx="35">
                  <c:v>3</c:v>
                </c:pt>
                <c:pt idx="36">
                  <c:v>11</c:v>
                </c:pt>
                <c:pt idx="37">
                  <c:v>13</c:v>
                </c:pt>
                <c:pt idx="38">
                  <c:v>4</c:v>
                </c:pt>
                <c:pt idx="39">
                  <c:v>2</c:v>
                </c:pt>
                <c:pt idx="40">
                  <c:v>9</c:v>
                </c:pt>
                <c:pt idx="41">
                  <c:v>8</c:v>
                </c:pt>
                <c:pt idx="42">
                  <c:v>6</c:v>
                </c:pt>
                <c:pt idx="43">
                  <c:v>17</c:v>
                </c:pt>
                <c:pt idx="44">
                  <c:v>17</c:v>
                </c:pt>
                <c:pt idx="45">
                  <c:v>2</c:v>
                </c:pt>
                <c:pt idx="46">
                  <c:v>9</c:v>
                </c:pt>
                <c:pt idx="47">
                  <c:v>3</c:v>
                </c:pt>
                <c:pt idx="48">
                  <c:v>9</c:v>
                </c:pt>
                <c:pt idx="49">
                  <c:v>6</c:v>
                </c:pt>
                <c:pt idx="50">
                  <c:v>20</c:v>
                </c:pt>
                <c:pt idx="51">
                  <c:v>8</c:v>
                </c:pt>
                <c:pt idx="52">
                  <c:v>17</c:v>
                </c:pt>
                <c:pt idx="53">
                  <c:v>1</c:v>
                </c:pt>
                <c:pt idx="54">
                  <c:v>23</c:v>
                </c:pt>
                <c:pt idx="55">
                  <c:v>10</c:v>
                </c:pt>
                <c:pt idx="56">
                  <c:v>17</c:v>
                </c:pt>
                <c:pt idx="57">
                  <c:v>23</c:v>
                </c:pt>
                <c:pt idx="58">
                  <c:v>24</c:v>
                </c:pt>
                <c:pt idx="59">
                  <c:v>13</c:v>
                </c:pt>
                <c:pt idx="60">
                  <c:v>1</c:v>
                </c:pt>
                <c:pt idx="61">
                  <c:v>16</c:v>
                </c:pt>
                <c:pt idx="62">
                  <c:v>31</c:v>
                </c:pt>
                <c:pt idx="63">
                  <c:v>15</c:v>
                </c:pt>
                <c:pt idx="64">
                  <c:v>21</c:v>
                </c:pt>
                <c:pt idx="65">
                  <c:v>8</c:v>
                </c:pt>
                <c:pt idx="66">
                  <c:v>30</c:v>
                </c:pt>
                <c:pt idx="67">
                  <c:v>37</c:v>
                </c:pt>
                <c:pt idx="68">
                  <c:v>40</c:v>
                </c:pt>
                <c:pt idx="69">
                  <c:v>38</c:v>
                </c:pt>
                <c:pt idx="70">
                  <c:v>1</c:v>
                </c:pt>
                <c:pt idx="71">
                  <c:v>11</c:v>
                </c:pt>
                <c:pt idx="72">
                  <c:v>60</c:v>
                </c:pt>
                <c:pt idx="73">
                  <c:v>60</c:v>
                </c:pt>
                <c:pt idx="74">
                  <c:v>21</c:v>
                </c:pt>
                <c:pt idx="75">
                  <c:v>73</c:v>
                </c:pt>
                <c:pt idx="76">
                  <c:v>82</c:v>
                </c:pt>
                <c:pt idx="77">
                  <c:v>30</c:v>
                </c:pt>
                <c:pt idx="78">
                  <c:v>56</c:v>
                </c:pt>
                <c:pt idx="79">
                  <c:v>76</c:v>
                </c:pt>
                <c:pt idx="80">
                  <c:v>14</c:v>
                </c:pt>
                <c:pt idx="81">
                  <c:v>91</c:v>
                </c:pt>
                <c:pt idx="82">
                  <c:v>86</c:v>
                </c:pt>
                <c:pt idx="83">
                  <c:v>32</c:v>
                </c:pt>
                <c:pt idx="84">
                  <c:v>100</c:v>
                </c:pt>
                <c:pt idx="85">
                  <c:v>81</c:v>
                </c:pt>
                <c:pt idx="86">
                  <c:v>92</c:v>
                </c:pt>
                <c:pt idx="87">
                  <c:v>108</c:v>
                </c:pt>
                <c:pt idx="88">
                  <c:v>92</c:v>
                </c:pt>
                <c:pt idx="89">
                  <c:v>134</c:v>
                </c:pt>
                <c:pt idx="90">
                  <c:v>101</c:v>
                </c:pt>
                <c:pt idx="91">
                  <c:v>148</c:v>
                </c:pt>
                <c:pt idx="92">
                  <c:v>25</c:v>
                </c:pt>
                <c:pt idx="93">
                  <c:v>21</c:v>
                </c:pt>
                <c:pt idx="94">
                  <c:v>166</c:v>
                </c:pt>
                <c:pt idx="95">
                  <c:v>167</c:v>
                </c:pt>
                <c:pt idx="96">
                  <c:v>240</c:v>
                </c:pt>
                <c:pt idx="97">
                  <c:v>349</c:v>
                </c:pt>
                <c:pt idx="98">
                  <c:v>340</c:v>
                </c:pt>
                <c:pt idx="99">
                  <c:v>411</c:v>
                </c:pt>
                <c:pt idx="100">
                  <c:v>513</c:v>
                </c:pt>
                <c:pt idx="101">
                  <c:v>439</c:v>
                </c:pt>
                <c:pt idx="102">
                  <c:v>507</c:v>
                </c:pt>
                <c:pt idx="103">
                  <c:v>113</c:v>
                </c:pt>
                <c:pt idx="104">
                  <c:v>1020</c:v>
                </c:pt>
                <c:pt idx="105">
                  <c:v>233</c:v>
                </c:pt>
                <c:pt idx="106">
                  <c:v>1237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94-DC4D-B426-A923D4E60B64}"/>
            </c:ext>
          </c:extLst>
        </c:ser>
        <c:ser>
          <c:idx val="1"/>
          <c:order val="1"/>
          <c:tx>
            <c:strRef>
              <c:f>'time-all'!$D$1</c:f>
              <c:strCache>
                <c:ptCount val="1"/>
                <c:pt idx="0">
                  <c:v>Recovery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val>
            <c:numRef>
              <c:f>'time-all'!$D$2:$D$108</c:f>
              <c:numCache>
                <c:formatCode>General</c:formatCode>
                <c:ptCount val="10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3</c:v>
                </c:pt>
                <c:pt idx="14">
                  <c:v>0</c:v>
                </c:pt>
                <c:pt idx="15">
                  <c:v>0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4</c:v>
                </c:pt>
                <c:pt idx="20">
                  <c:v>4</c:v>
                </c:pt>
                <c:pt idx="21">
                  <c:v>2</c:v>
                </c:pt>
                <c:pt idx="22">
                  <c:v>0</c:v>
                </c:pt>
                <c:pt idx="23">
                  <c:v>6</c:v>
                </c:pt>
                <c:pt idx="24">
                  <c:v>5</c:v>
                </c:pt>
                <c:pt idx="25">
                  <c:v>3</c:v>
                </c:pt>
                <c:pt idx="26">
                  <c:v>0</c:v>
                </c:pt>
                <c:pt idx="27">
                  <c:v>6</c:v>
                </c:pt>
                <c:pt idx="28">
                  <c:v>3</c:v>
                </c:pt>
                <c:pt idx="29">
                  <c:v>9</c:v>
                </c:pt>
                <c:pt idx="30">
                  <c:v>4</c:v>
                </c:pt>
                <c:pt idx="31">
                  <c:v>0</c:v>
                </c:pt>
                <c:pt idx="32">
                  <c:v>8</c:v>
                </c:pt>
                <c:pt idx="33">
                  <c:v>5</c:v>
                </c:pt>
                <c:pt idx="34">
                  <c:v>9</c:v>
                </c:pt>
                <c:pt idx="35">
                  <c:v>5</c:v>
                </c:pt>
                <c:pt idx="36">
                  <c:v>1</c:v>
                </c:pt>
                <c:pt idx="37">
                  <c:v>0</c:v>
                </c:pt>
                <c:pt idx="38">
                  <c:v>5</c:v>
                </c:pt>
                <c:pt idx="39">
                  <c:v>12</c:v>
                </c:pt>
                <c:pt idx="40">
                  <c:v>3</c:v>
                </c:pt>
                <c:pt idx="41">
                  <c:v>7</c:v>
                </c:pt>
                <c:pt idx="42">
                  <c:v>5</c:v>
                </c:pt>
                <c:pt idx="43">
                  <c:v>0</c:v>
                </c:pt>
                <c:pt idx="44">
                  <c:v>0</c:v>
                </c:pt>
                <c:pt idx="45">
                  <c:v>15</c:v>
                </c:pt>
                <c:pt idx="46">
                  <c:v>5</c:v>
                </c:pt>
                <c:pt idx="47">
                  <c:v>16</c:v>
                </c:pt>
                <c:pt idx="48">
                  <c:v>10</c:v>
                </c:pt>
                <c:pt idx="49">
                  <c:v>7</c:v>
                </c:pt>
                <c:pt idx="50">
                  <c:v>0</c:v>
                </c:pt>
                <c:pt idx="51">
                  <c:v>12</c:v>
                </c:pt>
                <c:pt idx="52">
                  <c:v>2</c:v>
                </c:pt>
                <c:pt idx="53">
                  <c:v>22</c:v>
                </c:pt>
                <c:pt idx="54">
                  <c:v>0</c:v>
                </c:pt>
                <c:pt idx="55">
                  <c:v>7</c:v>
                </c:pt>
                <c:pt idx="56">
                  <c:v>8</c:v>
                </c:pt>
                <c:pt idx="57">
                  <c:v>2</c:v>
                </c:pt>
                <c:pt idx="58">
                  <c:v>3</c:v>
                </c:pt>
                <c:pt idx="59">
                  <c:v>8</c:v>
                </c:pt>
                <c:pt idx="60">
                  <c:v>28</c:v>
                </c:pt>
                <c:pt idx="61">
                  <c:v>9</c:v>
                </c:pt>
                <c:pt idx="62">
                  <c:v>2</c:v>
                </c:pt>
                <c:pt idx="63">
                  <c:v>12</c:v>
                </c:pt>
                <c:pt idx="64">
                  <c:v>19</c:v>
                </c:pt>
                <c:pt idx="65">
                  <c:v>33</c:v>
                </c:pt>
                <c:pt idx="66">
                  <c:v>6</c:v>
                </c:pt>
                <c:pt idx="67">
                  <c:v>3</c:v>
                </c:pt>
                <c:pt idx="68">
                  <c:v>5</c:v>
                </c:pt>
                <c:pt idx="69">
                  <c:v>5</c:v>
                </c:pt>
                <c:pt idx="70">
                  <c:v>52</c:v>
                </c:pt>
                <c:pt idx="71">
                  <c:v>24</c:v>
                </c:pt>
                <c:pt idx="72">
                  <c:v>2</c:v>
                </c:pt>
                <c:pt idx="73">
                  <c:v>4</c:v>
                </c:pt>
                <c:pt idx="74">
                  <c:v>48</c:v>
                </c:pt>
                <c:pt idx="75">
                  <c:v>0</c:v>
                </c:pt>
                <c:pt idx="76">
                  <c:v>0</c:v>
                </c:pt>
                <c:pt idx="77">
                  <c:v>52</c:v>
                </c:pt>
                <c:pt idx="78">
                  <c:v>15</c:v>
                </c:pt>
                <c:pt idx="79">
                  <c:v>6</c:v>
                </c:pt>
                <c:pt idx="80">
                  <c:v>74</c:v>
                </c:pt>
                <c:pt idx="81">
                  <c:v>0</c:v>
                </c:pt>
                <c:pt idx="82">
                  <c:v>6</c:v>
                </c:pt>
                <c:pt idx="83">
                  <c:v>33</c:v>
                </c:pt>
                <c:pt idx="84">
                  <c:v>2</c:v>
                </c:pt>
                <c:pt idx="85">
                  <c:v>11</c:v>
                </c:pt>
                <c:pt idx="86">
                  <c:v>10</c:v>
                </c:pt>
                <c:pt idx="87">
                  <c:v>20</c:v>
                </c:pt>
                <c:pt idx="88">
                  <c:v>19</c:v>
                </c:pt>
                <c:pt idx="89">
                  <c:v>0</c:v>
                </c:pt>
                <c:pt idx="90">
                  <c:v>17</c:v>
                </c:pt>
                <c:pt idx="91">
                  <c:v>0</c:v>
                </c:pt>
                <c:pt idx="92">
                  <c:v>62</c:v>
                </c:pt>
                <c:pt idx="93">
                  <c:v>65</c:v>
                </c:pt>
                <c:pt idx="94">
                  <c:v>13</c:v>
                </c:pt>
                <c:pt idx="95">
                  <c:v>24</c:v>
                </c:pt>
                <c:pt idx="96">
                  <c:v>18</c:v>
                </c:pt>
                <c:pt idx="97">
                  <c:v>0</c:v>
                </c:pt>
                <c:pt idx="98">
                  <c:v>32</c:v>
                </c:pt>
                <c:pt idx="99">
                  <c:v>0</c:v>
                </c:pt>
                <c:pt idx="100">
                  <c:v>5</c:v>
                </c:pt>
                <c:pt idx="101">
                  <c:v>52</c:v>
                </c:pt>
                <c:pt idx="102">
                  <c:v>29</c:v>
                </c:pt>
                <c:pt idx="103">
                  <c:v>331</c:v>
                </c:pt>
                <c:pt idx="104">
                  <c:v>0</c:v>
                </c:pt>
                <c:pt idx="105">
                  <c:v>475</c:v>
                </c:pt>
                <c:pt idx="10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94-DC4D-B426-A923D4E60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608031"/>
        <c:axId val="843076975"/>
      </c:areaChart>
      <c:catAx>
        <c:axId val="843608031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dirty="0"/>
                  <a:t>Mitigation</a:t>
                </a:r>
                <a:r>
                  <a:rPr lang="zh-CN" dirty="0"/>
                  <a:t> </a:t>
                </a:r>
                <a:r>
                  <a:rPr lang="en-US" dirty="0"/>
                  <a:t>Lifecycle</a:t>
                </a:r>
                <a:r>
                  <a:rPr lang="zh-CN" dirty="0"/>
                  <a:t> </a:t>
                </a:r>
                <a:r>
                  <a:rPr lang="en-US" dirty="0"/>
                  <a:t>for</a:t>
                </a:r>
                <a:r>
                  <a:rPr lang="zh-CN" dirty="0"/>
                  <a:t> </a:t>
                </a:r>
                <a:r>
                  <a:rPr lang="en-US" dirty="0"/>
                  <a:t>NPA</a:t>
                </a:r>
                <a:r>
                  <a:rPr lang="zh-CN" dirty="0"/>
                  <a:t> </a:t>
                </a:r>
                <a:r>
                  <a:rPr lang="en-US" dirty="0"/>
                  <a:t>cases</a:t>
                </a:r>
                <a:endParaRPr lang="zh-CN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crossAx val="843076975"/>
        <c:crosses val="autoZero"/>
        <c:auto val="1"/>
        <c:lblAlgn val="ctr"/>
        <c:lblOffset val="100"/>
        <c:noMultiLvlLbl val="0"/>
      </c:catAx>
      <c:valAx>
        <c:axId val="843076975"/>
        <c:scaling>
          <c:logBase val="10"/>
          <c:orientation val="minMax"/>
          <c:max val="1000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4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Time</a:t>
                </a:r>
                <a:r>
                  <a:rPr lang="zh-CN"/>
                  <a:t> </a:t>
                </a:r>
                <a:r>
                  <a:rPr lang="en-US"/>
                  <a:t>(mins)</a:t>
                </a:r>
                <a:r>
                  <a:rPr lang="zh-CN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4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0E+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8436080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507681522863602"/>
          <c:y val="1.7923615478326257E-2"/>
          <c:w val="0.53322122780532433"/>
          <c:h val="0.142791093628451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400" i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'time-all'!$B$1</c:f>
              <c:strCache>
                <c:ptCount val="1"/>
                <c:pt idx="0">
                  <c:v>Answer who, why, where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val>
            <c:numRef>
              <c:f>'time-all'!$B$2:$B$108</c:f>
              <c:numCache>
                <c:formatCode>General</c:formatCode>
                <c:ptCount val="10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4</c:v>
                </c:pt>
                <c:pt idx="13">
                  <c:v>1</c:v>
                </c:pt>
                <c:pt idx="14">
                  <c:v>4</c:v>
                </c:pt>
                <c:pt idx="15">
                  <c:v>4</c:v>
                </c:pt>
                <c:pt idx="16">
                  <c:v>1</c:v>
                </c:pt>
                <c:pt idx="17">
                  <c:v>3</c:v>
                </c:pt>
                <c:pt idx="18">
                  <c:v>3</c:v>
                </c:pt>
                <c:pt idx="19">
                  <c:v>1</c:v>
                </c:pt>
                <c:pt idx="20">
                  <c:v>1</c:v>
                </c:pt>
                <c:pt idx="21">
                  <c:v>3</c:v>
                </c:pt>
                <c:pt idx="22">
                  <c:v>6</c:v>
                </c:pt>
                <c:pt idx="23">
                  <c:v>1</c:v>
                </c:pt>
                <c:pt idx="24">
                  <c:v>2</c:v>
                </c:pt>
                <c:pt idx="25">
                  <c:v>4</c:v>
                </c:pt>
                <c:pt idx="26">
                  <c:v>8</c:v>
                </c:pt>
                <c:pt idx="27">
                  <c:v>2</c:v>
                </c:pt>
                <c:pt idx="28">
                  <c:v>4</c:v>
                </c:pt>
                <c:pt idx="29">
                  <c:v>1</c:v>
                </c:pt>
                <c:pt idx="30">
                  <c:v>6</c:v>
                </c:pt>
                <c:pt idx="31">
                  <c:v>10</c:v>
                </c:pt>
                <c:pt idx="32">
                  <c:v>2</c:v>
                </c:pt>
                <c:pt idx="33">
                  <c:v>1</c:v>
                </c:pt>
                <c:pt idx="34">
                  <c:v>2</c:v>
                </c:pt>
                <c:pt idx="35">
                  <c:v>3</c:v>
                </c:pt>
                <c:pt idx="36">
                  <c:v>11</c:v>
                </c:pt>
                <c:pt idx="37">
                  <c:v>13</c:v>
                </c:pt>
                <c:pt idx="38">
                  <c:v>4</c:v>
                </c:pt>
                <c:pt idx="39">
                  <c:v>2</c:v>
                </c:pt>
                <c:pt idx="40">
                  <c:v>9</c:v>
                </c:pt>
                <c:pt idx="41">
                  <c:v>8</c:v>
                </c:pt>
                <c:pt idx="42">
                  <c:v>6</c:v>
                </c:pt>
                <c:pt idx="43">
                  <c:v>17</c:v>
                </c:pt>
                <c:pt idx="44">
                  <c:v>17</c:v>
                </c:pt>
                <c:pt idx="45">
                  <c:v>2</c:v>
                </c:pt>
                <c:pt idx="46">
                  <c:v>9</c:v>
                </c:pt>
                <c:pt idx="47">
                  <c:v>3</c:v>
                </c:pt>
                <c:pt idx="48">
                  <c:v>9</c:v>
                </c:pt>
                <c:pt idx="49">
                  <c:v>6</c:v>
                </c:pt>
                <c:pt idx="50">
                  <c:v>20</c:v>
                </c:pt>
                <c:pt idx="51">
                  <c:v>8</c:v>
                </c:pt>
                <c:pt idx="52">
                  <c:v>17</c:v>
                </c:pt>
                <c:pt idx="53">
                  <c:v>1</c:v>
                </c:pt>
                <c:pt idx="54">
                  <c:v>23</c:v>
                </c:pt>
                <c:pt idx="55">
                  <c:v>10</c:v>
                </c:pt>
                <c:pt idx="56">
                  <c:v>17</c:v>
                </c:pt>
                <c:pt idx="57">
                  <c:v>23</c:v>
                </c:pt>
                <c:pt idx="58">
                  <c:v>24</c:v>
                </c:pt>
                <c:pt idx="59">
                  <c:v>13</c:v>
                </c:pt>
                <c:pt idx="60">
                  <c:v>1</c:v>
                </c:pt>
                <c:pt idx="61">
                  <c:v>16</c:v>
                </c:pt>
                <c:pt idx="62">
                  <c:v>31</c:v>
                </c:pt>
                <c:pt idx="63">
                  <c:v>15</c:v>
                </c:pt>
                <c:pt idx="64">
                  <c:v>21</c:v>
                </c:pt>
                <c:pt idx="65">
                  <c:v>8</c:v>
                </c:pt>
                <c:pt idx="66">
                  <c:v>30</c:v>
                </c:pt>
                <c:pt idx="67">
                  <c:v>37</c:v>
                </c:pt>
                <c:pt idx="68">
                  <c:v>40</c:v>
                </c:pt>
                <c:pt idx="69">
                  <c:v>38</c:v>
                </c:pt>
                <c:pt idx="70">
                  <c:v>1</c:v>
                </c:pt>
                <c:pt idx="71">
                  <c:v>11</c:v>
                </c:pt>
                <c:pt idx="72">
                  <c:v>60</c:v>
                </c:pt>
                <c:pt idx="73">
                  <c:v>60</c:v>
                </c:pt>
                <c:pt idx="74">
                  <c:v>21</c:v>
                </c:pt>
                <c:pt idx="75">
                  <c:v>73</c:v>
                </c:pt>
                <c:pt idx="76">
                  <c:v>82</c:v>
                </c:pt>
                <c:pt idx="77">
                  <c:v>30</c:v>
                </c:pt>
                <c:pt idx="78">
                  <c:v>56</c:v>
                </c:pt>
                <c:pt idx="79">
                  <c:v>76</c:v>
                </c:pt>
                <c:pt idx="80">
                  <c:v>14</c:v>
                </c:pt>
                <c:pt idx="81">
                  <c:v>91</c:v>
                </c:pt>
                <c:pt idx="82">
                  <c:v>86</c:v>
                </c:pt>
                <c:pt idx="83">
                  <c:v>32</c:v>
                </c:pt>
                <c:pt idx="84">
                  <c:v>100</c:v>
                </c:pt>
                <c:pt idx="85">
                  <c:v>81</c:v>
                </c:pt>
                <c:pt idx="86">
                  <c:v>92</c:v>
                </c:pt>
                <c:pt idx="87">
                  <c:v>108</c:v>
                </c:pt>
                <c:pt idx="88">
                  <c:v>92</c:v>
                </c:pt>
                <c:pt idx="89">
                  <c:v>134</c:v>
                </c:pt>
                <c:pt idx="90">
                  <c:v>101</c:v>
                </c:pt>
                <c:pt idx="91">
                  <c:v>148</c:v>
                </c:pt>
                <c:pt idx="92">
                  <c:v>25</c:v>
                </c:pt>
                <c:pt idx="93">
                  <c:v>21</c:v>
                </c:pt>
                <c:pt idx="94">
                  <c:v>166</c:v>
                </c:pt>
                <c:pt idx="95">
                  <c:v>167</c:v>
                </c:pt>
                <c:pt idx="96">
                  <c:v>240</c:v>
                </c:pt>
                <c:pt idx="97">
                  <c:v>349</c:v>
                </c:pt>
                <c:pt idx="98">
                  <c:v>340</c:v>
                </c:pt>
                <c:pt idx="99">
                  <c:v>411</c:v>
                </c:pt>
                <c:pt idx="100">
                  <c:v>513</c:v>
                </c:pt>
                <c:pt idx="101">
                  <c:v>439</c:v>
                </c:pt>
                <c:pt idx="102">
                  <c:v>507</c:v>
                </c:pt>
                <c:pt idx="103">
                  <c:v>113</c:v>
                </c:pt>
                <c:pt idx="104">
                  <c:v>1020</c:v>
                </c:pt>
                <c:pt idx="105">
                  <c:v>233</c:v>
                </c:pt>
                <c:pt idx="106">
                  <c:v>1237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F7-F448-B980-F404FC4F1BB7}"/>
            </c:ext>
          </c:extLst>
        </c:ser>
        <c:ser>
          <c:idx val="1"/>
          <c:order val="1"/>
          <c:tx>
            <c:strRef>
              <c:f>'time-all'!$D$1</c:f>
              <c:strCache>
                <c:ptCount val="1"/>
                <c:pt idx="0">
                  <c:v>Recovery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val>
            <c:numRef>
              <c:f>'time-all'!$D$2:$D$108</c:f>
              <c:numCache>
                <c:formatCode>General</c:formatCode>
                <c:ptCount val="10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3</c:v>
                </c:pt>
                <c:pt idx="14">
                  <c:v>0</c:v>
                </c:pt>
                <c:pt idx="15">
                  <c:v>0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4</c:v>
                </c:pt>
                <c:pt idx="20">
                  <c:v>4</c:v>
                </c:pt>
                <c:pt idx="21">
                  <c:v>2</c:v>
                </c:pt>
                <c:pt idx="22">
                  <c:v>0</c:v>
                </c:pt>
                <c:pt idx="23">
                  <c:v>6</c:v>
                </c:pt>
                <c:pt idx="24">
                  <c:v>5</c:v>
                </c:pt>
                <c:pt idx="25">
                  <c:v>3</c:v>
                </c:pt>
                <c:pt idx="26">
                  <c:v>0</c:v>
                </c:pt>
                <c:pt idx="27">
                  <c:v>6</c:v>
                </c:pt>
                <c:pt idx="28">
                  <c:v>3</c:v>
                </c:pt>
                <c:pt idx="29">
                  <c:v>9</c:v>
                </c:pt>
                <c:pt idx="30">
                  <c:v>4</c:v>
                </c:pt>
                <c:pt idx="31">
                  <c:v>0</c:v>
                </c:pt>
                <c:pt idx="32">
                  <c:v>8</c:v>
                </c:pt>
                <c:pt idx="33">
                  <c:v>5</c:v>
                </c:pt>
                <c:pt idx="34">
                  <c:v>9</c:v>
                </c:pt>
                <c:pt idx="35">
                  <c:v>5</c:v>
                </c:pt>
                <c:pt idx="36">
                  <c:v>1</c:v>
                </c:pt>
                <c:pt idx="37">
                  <c:v>0</c:v>
                </c:pt>
                <c:pt idx="38">
                  <c:v>5</c:v>
                </c:pt>
                <c:pt idx="39">
                  <c:v>12</c:v>
                </c:pt>
                <c:pt idx="40">
                  <c:v>3</c:v>
                </c:pt>
                <c:pt idx="41">
                  <c:v>7</c:v>
                </c:pt>
                <c:pt idx="42">
                  <c:v>5</c:v>
                </c:pt>
                <c:pt idx="43">
                  <c:v>0</c:v>
                </c:pt>
                <c:pt idx="44">
                  <c:v>0</c:v>
                </c:pt>
                <c:pt idx="45">
                  <c:v>15</c:v>
                </c:pt>
                <c:pt idx="46">
                  <c:v>5</c:v>
                </c:pt>
                <c:pt idx="47">
                  <c:v>16</c:v>
                </c:pt>
                <c:pt idx="48">
                  <c:v>10</c:v>
                </c:pt>
                <c:pt idx="49">
                  <c:v>7</c:v>
                </c:pt>
                <c:pt idx="50">
                  <c:v>0</c:v>
                </c:pt>
                <c:pt idx="51">
                  <c:v>12</c:v>
                </c:pt>
                <c:pt idx="52">
                  <c:v>2</c:v>
                </c:pt>
                <c:pt idx="53">
                  <c:v>22</c:v>
                </c:pt>
                <c:pt idx="54">
                  <c:v>0</c:v>
                </c:pt>
                <c:pt idx="55">
                  <c:v>7</c:v>
                </c:pt>
                <c:pt idx="56">
                  <c:v>8</c:v>
                </c:pt>
                <c:pt idx="57">
                  <c:v>2</c:v>
                </c:pt>
                <c:pt idx="58">
                  <c:v>3</c:v>
                </c:pt>
                <c:pt idx="59">
                  <c:v>8</c:v>
                </c:pt>
                <c:pt idx="60">
                  <c:v>28</c:v>
                </c:pt>
                <c:pt idx="61">
                  <c:v>9</c:v>
                </c:pt>
                <c:pt idx="62">
                  <c:v>2</c:v>
                </c:pt>
                <c:pt idx="63">
                  <c:v>12</c:v>
                </c:pt>
                <c:pt idx="64">
                  <c:v>19</c:v>
                </c:pt>
                <c:pt idx="65">
                  <c:v>33</c:v>
                </c:pt>
                <c:pt idx="66">
                  <c:v>6</c:v>
                </c:pt>
                <c:pt idx="67">
                  <c:v>3</c:v>
                </c:pt>
                <c:pt idx="68">
                  <c:v>5</c:v>
                </c:pt>
                <c:pt idx="69">
                  <c:v>5</c:v>
                </c:pt>
                <c:pt idx="70">
                  <c:v>52</c:v>
                </c:pt>
                <c:pt idx="71">
                  <c:v>24</c:v>
                </c:pt>
                <c:pt idx="72">
                  <c:v>2</c:v>
                </c:pt>
                <c:pt idx="73">
                  <c:v>4</c:v>
                </c:pt>
                <c:pt idx="74">
                  <c:v>48</c:v>
                </c:pt>
                <c:pt idx="75">
                  <c:v>0</c:v>
                </c:pt>
                <c:pt idx="76">
                  <c:v>0</c:v>
                </c:pt>
                <c:pt idx="77">
                  <c:v>52</c:v>
                </c:pt>
                <c:pt idx="78">
                  <c:v>15</c:v>
                </c:pt>
                <c:pt idx="79">
                  <c:v>6</c:v>
                </c:pt>
                <c:pt idx="80">
                  <c:v>74</c:v>
                </c:pt>
                <c:pt idx="81">
                  <c:v>0</c:v>
                </c:pt>
                <c:pt idx="82">
                  <c:v>6</c:v>
                </c:pt>
                <c:pt idx="83">
                  <c:v>33</c:v>
                </c:pt>
                <c:pt idx="84">
                  <c:v>2</c:v>
                </c:pt>
                <c:pt idx="85">
                  <c:v>11</c:v>
                </c:pt>
                <c:pt idx="86">
                  <c:v>10</c:v>
                </c:pt>
                <c:pt idx="87">
                  <c:v>20</c:v>
                </c:pt>
                <c:pt idx="88">
                  <c:v>19</c:v>
                </c:pt>
                <c:pt idx="89">
                  <c:v>0</c:v>
                </c:pt>
                <c:pt idx="90">
                  <c:v>17</c:v>
                </c:pt>
                <c:pt idx="91">
                  <c:v>0</c:v>
                </c:pt>
                <c:pt idx="92">
                  <c:v>62</c:v>
                </c:pt>
                <c:pt idx="93">
                  <c:v>65</c:v>
                </c:pt>
                <c:pt idx="94">
                  <c:v>13</c:v>
                </c:pt>
                <c:pt idx="95">
                  <c:v>24</c:v>
                </c:pt>
                <c:pt idx="96">
                  <c:v>18</c:v>
                </c:pt>
                <c:pt idx="97">
                  <c:v>0</c:v>
                </c:pt>
                <c:pt idx="98">
                  <c:v>32</c:v>
                </c:pt>
                <c:pt idx="99">
                  <c:v>0</c:v>
                </c:pt>
                <c:pt idx="100">
                  <c:v>5</c:v>
                </c:pt>
                <c:pt idx="101">
                  <c:v>52</c:v>
                </c:pt>
                <c:pt idx="102">
                  <c:v>29</c:v>
                </c:pt>
                <c:pt idx="103">
                  <c:v>331</c:v>
                </c:pt>
                <c:pt idx="104">
                  <c:v>0</c:v>
                </c:pt>
                <c:pt idx="105">
                  <c:v>475</c:v>
                </c:pt>
                <c:pt idx="10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F7-F448-B980-F404FC4F1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3608031"/>
        <c:axId val="843076975"/>
      </c:areaChart>
      <c:catAx>
        <c:axId val="843608031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NPA</a:t>
                </a:r>
                <a:r>
                  <a:rPr lang="zh-CN"/>
                  <a:t> </a:t>
                </a:r>
                <a:r>
                  <a:rPr lang="en-US"/>
                  <a:t>cases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CN"/>
            </a:p>
          </c:txPr>
        </c:title>
        <c:majorTickMark val="none"/>
        <c:minorTickMark val="none"/>
        <c:tickLblPos val="nextTo"/>
        <c:crossAx val="843076975"/>
        <c:crosses val="autoZero"/>
        <c:auto val="1"/>
        <c:lblAlgn val="ctr"/>
        <c:lblOffset val="100"/>
        <c:noMultiLvlLbl val="0"/>
      </c:catAx>
      <c:valAx>
        <c:axId val="843076975"/>
        <c:scaling>
          <c:logBase val="10"/>
          <c:orientation val="minMax"/>
          <c:max val="1000"/>
          <c:min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Mitigation</a:t>
                </a:r>
                <a:r>
                  <a:rPr lang="zh-CN"/>
                  <a:t> </a:t>
                </a:r>
                <a:r>
                  <a:rPr lang="en-US"/>
                  <a:t>time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0E+0" sourceLinked="0"/>
        <c:majorTickMark val="none"/>
        <c:minorTickMark val="none"/>
        <c:tickLblPos val="nextTo"/>
        <c:crossAx val="8436080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2000" i="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val>
            <c:numRef>
              <c:f>'time-all'!$Y$1:$Y$110</c:f>
              <c:numCache>
                <c:formatCode>General</c:formatCode>
                <c:ptCount val="1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3</c:v>
                </c:pt>
                <c:pt idx="14">
                  <c:v>0</c:v>
                </c:pt>
                <c:pt idx="15">
                  <c:v>0</c:v>
                </c:pt>
                <c:pt idx="16">
                  <c:v>2</c:v>
                </c:pt>
                <c:pt idx="17">
                  <c:v>1</c:v>
                </c:pt>
                <c:pt idx="18">
                  <c:v>1</c:v>
                </c:pt>
                <c:pt idx="19">
                  <c:v>4</c:v>
                </c:pt>
                <c:pt idx="20">
                  <c:v>4</c:v>
                </c:pt>
                <c:pt idx="21">
                  <c:v>2</c:v>
                </c:pt>
                <c:pt idx="22">
                  <c:v>0</c:v>
                </c:pt>
                <c:pt idx="23">
                  <c:v>6</c:v>
                </c:pt>
                <c:pt idx="24">
                  <c:v>5</c:v>
                </c:pt>
                <c:pt idx="25">
                  <c:v>3</c:v>
                </c:pt>
                <c:pt idx="26">
                  <c:v>0</c:v>
                </c:pt>
                <c:pt idx="27">
                  <c:v>6</c:v>
                </c:pt>
                <c:pt idx="28">
                  <c:v>3</c:v>
                </c:pt>
                <c:pt idx="29">
                  <c:v>9</c:v>
                </c:pt>
                <c:pt idx="30">
                  <c:v>4</c:v>
                </c:pt>
                <c:pt idx="31">
                  <c:v>0</c:v>
                </c:pt>
                <c:pt idx="32">
                  <c:v>8</c:v>
                </c:pt>
                <c:pt idx="33">
                  <c:v>5</c:v>
                </c:pt>
                <c:pt idx="34">
                  <c:v>9</c:v>
                </c:pt>
                <c:pt idx="35">
                  <c:v>5</c:v>
                </c:pt>
                <c:pt idx="36">
                  <c:v>1</c:v>
                </c:pt>
                <c:pt idx="37">
                  <c:v>0</c:v>
                </c:pt>
                <c:pt idx="38">
                  <c:v>5</c:v>
                </c:pt>
                <c:pt idx="39">
                  <c:v>12</c:v>
                </c:pt>
                <c:pt idx="40">
                  <c:v>3</c:v>
                </c:pt>
                <c:pt idx="41">
                  <c:v>7</c:v>
                </c:pt>
                <c:pt idx="42">
                  <c:v>5</c:v>
                </c:pt>
                <c:pt idx="43">
                  <c:v>0</c:v>
                </c:pt>
                <c:pt idx="44">
                  <c:v>0</c:v>
                </c:pt>
                <c:pt idx="45">
                  <c:v>15</c:v>
                </c:pt>
                <c:pt idx="46">
                  <c:v>5</c:v>
                </c:pt>
                <c:pt idx="47">
                  <c:v>16</c:v>
                </c:pt>
                <c:pt idx="48">
                  <c:v>10</c:v>
                </c:pt>
                <c:pt idx="49">
                  <c:v>7</c:v>
                </c:pt>
                <c:pt idx="50">
                  <c:v>0</c:v>
                </c:pt>
                <c:pt idx="51">
                  <c:v>12</c:v>
                </c:pt>
                <c:pt idx="52">
                  <c:v>2</c:v>
                </c:pt>
                <c:pt idx="53">
                  <c:v>22</c:v>
                </c:pt>
                <c:pt idx="54">
                  <c:v>0</c:v>
                </c:pt>
                <c:pt idx="55">
                  <c:v>7</c:v>
                </c:pt>
                <c:pt idx="56">
                  <c:v>8</c:v>
                </c:pt>
                <c:pt idx="57">
                  <c:v>2</c:v>
                </c:pt>
                <c:pt idx="58">
                  <c:v>3</c:v>
                </c:pt>
                <c:pt idx="59">
                  <c:v>8</c:v>
                </c:pt>
                <c:pt idx="60">
                  <c:v>28</c:v>
                </c:pt>
                <c:pt idx="61">
                  <c:v>9</c:v>
                </c:pt>
                <c:pt idx="62">
                  <c:v>2</c:v>
                </c:pt>
                <c:pt idx="63">
                  <c:v>12</c:v>
                </c:pt>
                <c:pt idx="64">
                  <c:v>19</c:v>
                </c:pt>
                <c:pt idx="65">
                  <c:v>33</c:v>
                </c:pt>
                <c:pt idx="66">
                  <c:v>6</c:v>
                </c:pt>
                <c:pt idx="67">
                  <c:v>3</c:v>
                </c:pt>
                <c:pt idx="68">
                  <c:v>5</c:v>
                </c:pt>
                <c:pt idx="69">
                  <c:v>5</c:v>
                </c:pt>
                <c:pt idx="70">
                  <c:v>52</c:v>
                </c:pt>
                <c:pt idx="71">
                  <c:v>24</c:v>
                </c:pt>
                <c:pt idx="72">
                  <c:v>2</c:v>
                </c:pt>
                <c:pt idx="73">
                  <c:v>4</c:v>
                </c:pt>
                <c:pt idx="74">
                  <c:v>48</c:v>
                </c:pt>
                <c:pt idx="75">
                  <c:v>0</c:v>
                </c:pt>
                <c:pt idx="76">
                  <c:v>0</c:v>
                </c:pt>
                <c:pt idx="77">
                  <c:v>52</c:v>
                </c:pt>
                <c:pt idx="78">
                  <c:v>15</c:v>
                </c:pt>
                <c:pt idx="79">
                  <c:v>6</c:v>
                </c:pt>
                <c:pt idx="80">
                  <c:v>74</c:v>
                </c:pt>
                <c:pt idx="81">
                  <c:v>0</c:v>
                </c:pt>
                <c:pt idx="82">
                  <c:v>6</c:v>
                </c:pt>
                <c:pt idx="83">
                  <c:v>33</c:v>
                </c:pt>
                <c:pt idx="84">
                  <c:v>2</c:v>
                </c:pt>
                <c:pt idx="85">
                  <c:v>11</c:v>
                </c:pt>
                <c:pt idx="86">
                  <c:v>10</c:v>
                </c:pt>
                <c:pt idx="87">
                  <c:v>20</c:v>
                </c:pt>
                <c:pt idx="88">
                  <c:v>19</c:v>
                </c:pt>
                <c:pt idx="89">
                  <c:v>0</c:v>
                </c:pt>
                <c:pt idx="90">
                  <c:v>17</c:v>
                </c:pt>
                <c:pt idx="91">
                  <c:v>0</c:v>
                </c:pt>
                <c:pt idx="92">
                  <c:v>62</c:v>
                </c:pt>
                <c:pt idx="93">
                  <c:v>65</c:v>
                </c:pt>
                <c:pt idx="94">
                  <c:v>13</c:v>
                </c:pt>
                <c:pt idx="95">
                  <c:v>24</c:v>
                </c:pt>
                <c:pt idx="96">
                  <c:v>18</c:v>
                </c:pt>
                <c:pt idx="97">
                  <c:v>0</c:v>
                </c:pt>
                <c:pt idx="98">
                  <c:v>32</c:v>
                </c:pt>
                <c:pt idx="99">
                  <c:v>0</c:v>
                </c:pt>
                <c:pt idx="100">
                  <c:v>5</c:v>
                </c:pt>
                <c:pt idx="101">
                  <c:v>52</c:v>
                </c:pt>
                <c:pt idx="102">
                  <c:v>29</c:v>
                </c:pt>
                <c:pt idx="103">
                  <c:v>331</c:v>
                </c:pt>
                <c:pt idx="104">
                  <c:v>0</c:v>
                </c:pt>
                <c:pt idx="105">
                  <c:v>475</c:v>
                </c:pt>
                <c:pt idx="10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B2-9B4E-BB6A-C518594F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3960879"/>
        <c:axId val="1813437263"/>
      </c:areaChart>
      <c:catAx>
        <c:axId val="1813960879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NPA</a:t>
                </a:r>
                <a:r>
                  <a:rPr lang="zh-CN"/>
                  <a:t> </a:t>
                </a:r>
                <a:r>
                  <a:rPr lang="en-US"/>
                  <a:t>cases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CN"/>
            </a:p>
          </c:txPr>
        </c:title>
        <c:majorTickMark val="out"/>
        <c:minorTickMark val="none"/>
        <c:tickLblPos val="nextTo"/>
        <c:crossAx val="1813437263"/>
        <c:crosses val="autoZero"/>
        <c:auto val="1"/>
        <c:lblAlgn val="ctr"/>
        <c:lblOffset val="100"/>
        <c:noMultiLvlLbl val="0"/>
      </c:catAx>
      <c:valAx>
        <c:axId val="1813437263"/>
        <c:scaling>
          <c:orientation val="minMax"/>
          <c:max val="1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Mitigation</a:t>
                </a:r>
                <a:r>
                  <a:rPr lang="zh-CN"/>
                  <a:t> </a:t>
                </a:r>
                <a:r>
                  <a:rPr lang="en-US"/>
                  <a:t>Time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crossAx val="181396087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'packet drops'!$O$31</c:f>
              <c:strCache>
                <c:ptCount val="1"/>
                <c:pt idx="0">
                  <c:v>Pipeline drop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'packet drops'!$N$32:$N$36</c:f>
              <c:strCache>
                <c:ptCount val="5"/>
                <c:pt idx="0">
                  <c:v>≤30</c:v>
                </c:pt>
                <c:pt idx="1">
                  <c:v>31-60</c:v>
                </c:pt>
                <c:pt idx="2">
                  <c:v>61-120</c:v>
                </c:pt>
                <c:pt idx="3">
                  <c:v>121-180</c:v>
                </c:pt>
                <c:pt idx="4">
                  <c:v>&gt;180</c:v>
                </c:pt>
              </c:strCache>
            </c:strRef>
          </c:cat>
          <c:val>
            <c:numRef>
              <c:f>'packet drops'!$O$32:$O$36</c:f>
              <c:numCache>
                <c:formatCode>General</c:formatCode>
                <c:ptCount val="5"/>
                <c:pt idx="0">
                  <c:v>51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04-5342-8A0C-C21477428208}"/>
            </c:ext>
          </c:extLst>
        </c:ser>
        <c:ser>
          <c:idx val="1"/>
          <c:order val="1"/>
          <c:tx>
            <c:strRef>
              <c:f>'packet drops'!$P$31</c:f>
              <c:strCache>
                <c:ptCount val="1"/>
                <c:pt idx="0">
                  <c:v>MMU congestion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'packet drops'!$N$32:$N$36</c:f>
              <c:strCache>
                <c:ptCount val="5"/>
                <c:pt idx="0">
                  <c:v>≤30</c:v>
                </c:pt>
                <c:pt idx="1">
                  <c:v>31-60</c:v>
                </c:pt>
                <c:pt idx="2">
                  <c:v>61-120</c:v>
                </c:pt>
                <c:pt idx="3">
                  <c:v>121-180</c:v>
                </c:pt>
                <c:pt idx="4">
                  <c:v>&gt;180</c:v>
                </c:pt>
              </c:strCache>
            </c:strRef>
          </c:cat>
          <c:val>
            <c:numRef>
              <c:f>'packet drops'!$P$32:$P$36</c:f>
              <c:numCache>
                <c:formatCode>General</c:formatCode>
                <c:ptCount val="5"/>
                <c:pt idx="0">
                  <c:v>8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04-5342-8A0C-C21477428208}"/>
            </c:ext>
          </c:extLst>
        </c:ser>
        <c:ser>
          <c:idx val="2"/>
          <c:order val="2"/>
          <c:tx>
            <c:strRef>
              <c:f>'packet drops'!$Q$31</c:f>
              <c:strCache>
                <c:ptCount val="1"/>
                <c:pt idx="0">
                  <c:v>Inter-switch drop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'packet drops'!$N$32:$N$36</c:f>
              <c:strCache>
                <c:ptCount val="5"/>
                <c:pt idx="0">
                  <c:v>≤30</c:v>
                </c:pt>
                <c:pt idx="1">
                  <c:v>31-60</c:v>
                </c:pt>
                <c:pt idx="2">
                  <c:v>61-120</c:v>
                </c:pt>
                <c:pt idx="3">
                  <c:v>121-180</c:v>
                </c:pt>
                <c:pt idx="4">
                  <c:v>&gt;180</c:v>
                </c:pt>
              </c:strCache>
            </c:strRef>
          </c:cat>
          <c:val>
            <c:numRef>
              <c:f>'packet drops'!$Q$32:$Q$36</c:f>
              <c:numCache>
                <c:formatCode>General</c:formatCode>
                <c:ptCount val="5"/>
                <c:pt idx="0">
                  <c:v>11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04-5342-8A0C-C21477428208}"/>
            </c:ext>
          </c:extLst>
        </c:ser>
        <c:ser>
          <c:idx val="3"/>
          <c:order val="3"/>
          <c:tx>
            <c:strRef>
              <c:f>'packet drops'!$R$31</c:f>
              <c:strCache>
                <c:ptCount val="1"/>
                <c:pt idx="0">
                  <c:v>Hardware failure</c:v>
                </c:pt>
              </c:strCache>
            </c:strRef>
          </c:tx>
          <c:spPr>
            <a:pattFill prst="wdUpDiag">
              <a:fgClr>
                <a:schemeClr val="accent3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'packet drops'!$N$32:$N$36</c:f>
              <c:strCache>
                <c:ptCount val="5"/>
                <c:pt idx="0">
                  <c:v>≤30</c:v>
                </c:pt>
                <c:pt idx="1">
                  <c:v>31-60</c:v>
                </c:pt>
                <c:pt idx="2">
                  <c:v>61-120</c:v>
                </c:pt>
                <c:pt idx="3">
                  <c:v>121-180</c:v>
                </c:pt>
                <c:pt idx="4">
                  <c:v>&gt;180</c:v>
                </c:pt>
              </c:strCache>
            </c:strRef>
          </c:cat>
          <c:val>
            <c:numRef>
              <c:f>'packet drops'!$R$32:$R$36</c:f>
              <c:numCache>
                <c:formatCode>General</c:formatCode>
                <c:ptCount val="5"/>
                <c:pt idx="0">
                  <c:v>11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04-5342-8A0C-C21477428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71810720"/>
        <c:axId val="1971812352"/>
      </c:barChart>
      <c:catAx>
        <c:axId val="1971810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2000"/>
                  <a:t>Failure</a:t>
                </a:r>
                <a:r>
                  <a:rPr lang="zh-CN" sz="2000"/>
                  <a:t> </a:t>
                </a:r>
                <a:r>
                  <a:rPr lang="en-US" sz="2000"/>
                  <a:t>Location</a:t>
                </a:r>
                <a:r>
                  <a:rPr lang="zh-CN" sz="2000"/>
                  <a:t> </a:t>
                </a:r>
                <a:r>
                  <a:rPr lang="en-US" sz="2000"/>
                  <a:t>Time</a:t>
                </a:r>
                <a:r>
                  <a:rPr lang="zh-CN" sz="2000"/>
                  <a:t> </a:t>
                </a:r>
                <a:r>
                  <a:rPr lang="en-US" sz="2000"/>
                  <a:t>(minutes)</a:t>
                </a:r>
                <a:endParaRPr lang="zh-CN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1971812352"/>
        <c:crosses val="autoZero"/>
        <c:auto val="1"/>
        <c:lblAlgn val="ctr"/>
        <c:lblOffset val="100"/>
        <c:noMultiLvlLbl val="0"/>
      </c:catAx>
      <c:valAx>
        <c:axId val="197181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197181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5.5555555555555552E-2"/>
          <c:y val="3.2407407407407406E-2"/>
          <c:w val="0.91388888888888886"/>
          <c:h val="0.223786818314377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>
      <a:solidFill>
        <a:schemeClr val="tx1"/>
      </a:solidFill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912308256685546"/>
          <c:y val="5.7291690162274506E-2"/>
          <c:w val="0.59547958609803775"/>
          <c:h val="0.763906153176736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'resource overhead'!$A$26</c:f>
              <c:strCache>
                <c:ptCount val="1"/>
                <c:pt idx="0">
                  <c:v>Switch.P4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'resource overhead'!$B$25:$I$25</c:f>
              <c:strCache>
                <c:ptCount val="8"/>
                <c:pt idx="0">
                  <c:v>Exact xbar</c:v>
                </c:pt>
                <c:pt idx="1">
                  <c:v>Ternary xbar</c:v>
                </c:pt>
                <c:pt idx="2">
                  <c:v>Hash bits</c:v>
                </c:pt>
                <c:pt idx="3">
                  <c:v>SRAM</c:v>
                </c:pt>
                <c:pt idx="4">
                  <c:v>TCAM</c:v>
                </c:pt>
                <c:pt idx="5">
                  <c:v>VLIW actions</c:v>
                </c:pt>
                <c:pt idx="6">
                  <c:v>Stateful ALU</c:v>
                </c:pt>
                <c:pt idx="7">
                  <c:v>PHV</c:v>
                </c:pt>
              </c:strCache>
            </c:strRef>
          </c:cat>
          <c:val>
            <c:numRef>
              <c:f>'resource overhead'!$B$26:$I$26</c:f>
              <c:numCache>
                <c:formatCode>0.00%</c:formatCode>
                <c:ptCount val="8"/>
                <c:pt idx="0">
                  <c:v>0.30530000000000002</c:v>
                </c:pt>
                <c:pt idx="1">
                  <c:v>0.375</c:v>
                </c:pt>
                <c:pt idx="2">
                  <c:v>0.33429999999999999</c:v>
                </c:pt>
                <c:pt idx="3">
                  <c:v>0.30520000000000003</c:v>
                </c:pt>
                <c:pt idx="4">
                  <c:v>0.28120000000000001</c:v>
                </c:pt>
                <c:pt idx="5">
                  <c:v>0.36980000000000002</c:v>
                </c:pt>
                <c:pt idx="6">
                  <c:v>8.3299999999999999E-2</c:v>
                </c:pt>
                <c:pt idx="7" formatCode="General">
                  <c:v>0.83967391000000002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98-CE4D-9EE5-676AA3CEF9AF}"/>
            </c:ext>
          </c:extLst>
        </c:ser>
        <c:ser>
          <c:idx val="1"/>
          <c:order val="1"/>
          <c:tx>
            <c:strRef>
              <c:f>'resource overhead'!$A$27</c:f>
              <c:strCache>
                <c:ptCount val="1"/>
                <c:pt idx="0">
                  <c:v>NetSeer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'resource overhead'!$B$25:$I$25</c:f>
              <c:strCache>
                <c:ptCount val="8"/>
                <c:pt idx="0">
                  <c:v>Exact xbar</c:v>
                </c:pt>
                <c:pt idx="1">
                  <c:v>Ternary xbar</c:v>
                </c:pt>
                <c:pt idx="2">
                  <c:v>Hash bits</c:v>
                </c:pt>
                <c:pt idx="3">
                  <c:v>SRAM</c:v>
                </c:pt>
                <c:pt idx="4">
                  <c:v>TCAM</c:v>
                </c:pt>
                <c:pt idx="5">
                  <c:v>VLIW actions</c:v>
                </c:pt>
                <c:pt idx="6">
                  <c:v>Stateful ALU</c:v>
                </c:pt>
                <c:pt idx="7">
                  <c:v>PHV</c:v>
                </c:pt>
              </c:strCache>
            </c:strRef>
          </c:cat>
          <c:val>
            <c:numRef>
              <c:f>'resource overhead'!$B$27:$I$27</c:f>
              <c:numCache>
                <c:formatCode>0.00%</c:formatCode>
                <c:ptCount val="8"/>
                <c:pt idx="0">
                  <c:v>0.1328</c:v>
                </c:pt>
                <c:pt idx="1">
                  <c:v>1.52E-2</c:v>
                </c:pt>
                <c:pt idx="2">
                  <c:v>8.1000000000000003E-2</c:v>
                </c:pt>
                <c:pt idx="3">
                  <c:v>0.1615</c:v>
                </c:pt>
                <c:pt idx="4">
                  <c:v>2.0799999999999999E-2</c:v>
                </c:pt>
                <c:pt idx="5">
                  <c:v>7.0300000000000001E-2</c:v>
                </c:pt>
                <c:pt idx="6">
                  <c:v>0.375</c:v>
                </c:pt>
                <c:pt idx="7" formatCode="General">
                  <c:v>0.15013587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98-CE4D-9EE5-676AA3CEF9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483060191"/>
        <c:axId val="1483061823"/>
      </c:barChart>
      <c:catAx>
        <c:axId val="14830601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1483061823"/>
        <c:crosses val="autoZero"/>
        <c:auto val="1"/>
        <c:lblAlgn val="ctr"/>
        <c:lblOffset val="100"/>
        <c:noMultiLvlLbl val="0"/>
      </c:catAx>
      <c:valAx>
        <c:axId val="1483061823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83060191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923836349770513"/>
          <c:y val="0.5069071243734159"/>
          <c:w val="0.34697147231596048"/>
          <c:h val="0.25132146133590116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'resource overhead'!$A$41</c:f>
              <c:strCache>
                <c:ptCount val="1"/>
                <c:pt idx="0">
                  <c:v>Event detection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'resource overhead'!$B$40:$I$40</c:f>
              <c:strCache>
                <c:ptCount val="8"/>
                <c:pt idx="0">
                  <c:v>Exact xbar</c:v>
                </c:pt>
                <c:pt idx="1">
                  <c:v>Ternary xbar</c:v>
                </c:pt>
                <c:pt idx="2">
                  <c:v>Hash bits</c:v>
                </c:pt>
                <c:pt idx="3">
                  <c:v>SRAM</c:v>
                </c:pt>
                <c:pt idx="4">
                  <c:v>TCAM</c:v>
                </c:pt>
                <c:pt idx="5">
                  <c:v>VLIW actions</c:v>
                </c:pt>
                <c:pt idx="6">
                  <c:v>Stateful ALU</c:v>
                </c:pt>
                <c:pt idx="7">
                  <c:v>PHV</c:v>
                </c:pt>
              </c:strCache>
            </c:strRef>
          </c:cat>
          <c:val>
            <c:numRef>
              <c:f>'resource overhead'!$B$41:$I$41</c:f>
              <c:numCache>
                <c:formatCode>0.00%</c:formatCode>
                <c:ptCount val="8"/>
                <c:pt idx="0">
                  <c:v>4.0399999999999998E-2</c:v>
                </c:pt>
                <c:pt idx="1">
                  <c:v>0</c:v>
                </c:pt>
                <c:pt idx="2">
                  <c:v>1.6400000000000001E-2</c:v>
                </c:pt>
                <c:pt idx="3">
                  <c:v>2.1899999999999999E-2</c:v>
                </c:pt>
                <c:pt idx="4">
                  <c:v>0</c:v>
                </c:pt>
                <c:pt idx="5">
                  <c:v>7.7999999999999996E-3</c:v>
                </c:pt>
                <c:pt idx="6">
                  <c:v>4.1700000000000001E-2</c:v>
                </c:pt>
                <c:pt idx="7" formatCode="General">
                  <c:v>5.9103260869565216E-2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71-A742-A09B-7D180FF8BF1F}"/>
            </c:ext>
          </c:extLst>
        </c:ser>
        <c:ser>
          <c:idx val="1"/>
          <c:order val="1"/>
          <c:tx>
            <c:strRef>
              <c:f>'resource overhead'!$A$42</c:f>
              <c:strCache>
                <c:ptCount val="1"/>
                <c:pt idx="0">
                  <c:v>Inter-switch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'resource overhead'!$B$40:$I$40</c:f>
              <c:strCache>
                <c:ptCount val="8"/>
                <c:pt idx="0">
                  <c:v>Exact xbar</c:v>
                </c:pt>
                <c:pt idx="1">
                  <c:v>Ternary xbar</c:v>
                </c:pt>
                <c:pt idx="2">
                  <c:v>Hash bits</c:v>
                </c:pt>
                <c:pt idx="3">
                  <c:v>SRAM</c:v>
                </c:pt>
                <c:pt idx="4">
                  <c:v>TCAM</c:v>
                </c:pt>
                <c:pt idx="5">
                  <c:v>VLIW actions</c:v>
                </c:pt>
                <c:pt idx="6">
                  <c:v>Stateful ALU</c:v>
                </c:pt>
                <c:pt idx="7">
                  <c:v>PHV</c:v>
                </c:pt>
              </c:strCache>
            </c:strRef>
          </c:cat>
          <c:val>
            <c:numRef>
              <c:f>'resource overhead'!$B$42:$I$42</c:f>
              <c:numCache>
                <c:formatCode>0.00%</c:formatCode>
                <c:ptCount val="8"/>
                <c:pt idx="0">
                  <c:v>2.47E-2</c:v>
                </c:pt>
                <c:pt idx="1">
                  <c:v>0</c:v>
                </c:pt>
                <c:pt idx="2">
                  <c:v>2.1700000000000001E-2</c:v>
                </c:pt>
                <c:pt idx="3">
                  <c:v>6.6699999999999995E-2</c:v>
                </c:pt>
                <c:pt idx="4">
                  <c:v>0</c:v>
                </c:pt>
                <c:pt idx="5">
                  <c:v>1.8200000000000001E-2</c:v>
                </c:pt>
                <c:pt idx="6">
                  <c:v>0.14580000000000001</c:v>
                </c:pt>
                <c:pt idx="7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71-A742-A09B-7D180FF8BF1F}"/>
            </c:ext>
          </c:extLst>
        </c:ser>
        <c:ser>
          <c:idx val="2"/>
          <c:order val="2"/>
          <c:tx>
            <c:strRef>
              <c:f>'resource overhead'!$A$43</c:f>
              <c:strCache>
                <c:ptCount val="1"/>
                <c:pt idx="0">
                  <c:v>Deduplication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'resource overhead'!$B$40:$I$40</c:f>
              <c:strCache>
                <c:ptCount val="8"/>
                <c:pt idx="0">
                  <c:v>Exact xbar</c:v>
                </c:pt>
                <c:pt idx="1">
                  <c:v>Ternary xbar</c:v>
                </c:pt>
                <c:pt idx="2">
                  <c:v>Hash bits</c:v>
                </c:pt>
                <c:pt idx="3">
                  <c:v>SRAM</c:v>
                </c:pt>
                <c:pt idx="4">
                  <c:v>TCAM</c:v>
                </c:pt>
                <c:pt idx="5">
                  <c:v>VLIW actions</c:v>
                </c:pt>
                <c:pt idx="6">
                  <c:v>Stateful ALU</c:v>
                </c:pt>
                <c:pt idx="7">
                  <c:v>PHV</c:v>
                </c:pt>
              </c:strCache>
            </c:strRef>
          </c:cat>
          <c:val>
            <c:numRef>
              <c:f>'resource overhead'!$B$43:$I$43</c:f>
              <c:numCache>
                <c:formatCode>0.00%</c:formatCode>
                <c:ptCount val="8"/>
                <c:pt idx="0">
                  <c:v>3.7100000000000001E-2</c:v>
                </c:pt>
                <c:pt idx="1">
                  <c:v>5.1000000000000004E-3</c:v>
                </c:pt>
                <c:pt idx="2">
                  <c:v>1.8700000000000001E-2</c:v>
                </c:pt>
                <c:pt idx="3">
                  <c:v>5.7299999999999997E-2</c:v>
                </c:pt>
                <c:pt idx="4">
                  <c:v>3.5000000000000001E-3</c:v>
                </c:pt>
                <c:pt idx="5">
                  <c:v>2.0899999999999998E-2</c:v>
                </c:pt>
                <c:pt idx="6">
                  <c:v>6.25E-2</c:v>
                </c:pt>
                <c:pt idx="7" formatCode="General">
                  <c:v>6.6576086956521743E-2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71-A742-A09B-7D180FF8BF1F}"/>
            </c:ext>
          </c:extLst>
        </c:ser>
        <c:ser>
          <c:idx val="3"/>
          <c:order val="3"/>
          <c:tx>
            <c:strRef>
              <c:f>'resource overhead'!$A$44</c:f>
              <c:strCache>
                <c:ptCount val="1"/>
                <c:pt idx="0">
                  <c:v>Batching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'resource overhead'!$B$40:$I$40</c:f>
              <c:strCache>
                <c:ptCount val="8"/>
                <c:pt idx="0">
                  <c:v>Exact xbar</c:v>
                </c:pt>
                <c:pt idx="1">
                  <c:v>Ternary xbar</c:v>
                </c:pt>
                <c:pt idx="2">
                  <c:v>Hash bits</c:v>
                </c:pt>
                <c:pt idx="3">
                  <c:v>SRAM</c:v>
                </c:pt>
                <c:pt idx="4">
                  <c:v>TCAM</c:v>
                </c:pt>
                <c:pt idx="5">
                  <c:v>VLIW actions</c:v>
                </c:pt>
                <c:pt idx="6">
                  <c:v>Stateful ALU</c:v>
                </c:pt>
                <c:pt idx="7">
                  <c:v>PHV</c:v>
                </c:pt>
              </c:strCache>
            </c:strRef>
          </c:cat>
          <c:val>
            <c:numRef>
              <c:f>'resource overhead'!$B$44:$I$44</c:f>
              <c:numCache>
                <c:formatCode>0.00%</c:formatCode>
                <c:ptCount val="8"/>
                <c:pt idx="0">
                  <c:v>2.1499999999999998E-2</c:v>
                </c:pt>
                <c:pt idx="1">
                  <c:v>3.8E-3</c:v>
                </c:pt>
                <c:pt idx="2">
                  <c:v>2.3199999999999998E-2</c:v>
                </c:pt>
                <c:pt idx="3">
                  <c:v>1.46E-2</c:v>
                </c:pt>
                <c:pt idx="4">
                  <c:v>3.3999999999999998E-3</c:v>
                </c:pt>
                <c:pt idx="5">
                  <c:v>1.8200000000000001E-2</c:v>
                </c:pt>
                <c:pt idx="6">
                  <c:v>0.125</c:v>
                </c:pt>
                <c:pt idx="7" formatCode="General">
                  <c:v>2.4456521739130436E-2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71-A742-A09B-7D180FF8B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478571487"/>
        <c:axId val="1482357103"/>
      </c:barChart>
      <c:catAx>
        <c:axId val="14785714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82357103"/>
        <c:crosses val="autoZero"/>
        <c:auto val="1"/>
        <c:lblAlgn val="ctr"/>
        <c:lblOffset val="100"/>
        <c:noMultiLvlLbl val="0"/>
      </c:catAx>
      <c:valAx>
        <c:axId val="14823571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78571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40236637087031"/>
          <c:y val="0.39942032806136429"/>
          <c:w val="0.49083604132816733"/>
          <c:h val="0.37973858136646776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500"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'case study'!$B$12</c:f>
              <c:strCache>
                <c:ptCount val="1"/>
                <c:pt idx="0">
                  <c:v>w.o NetSeer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'case study'!$A$13:$A$17</c:f>
              <c:strCache>
                <c:ptCount val="5"/>
                <c:pt idx="0">
                  <c:v>#1</c:v>
                </c:pt>
                <c:pt idx="1">
                  <c:v>#2</c:v>
                </c:pt>
                <c:pt idx="2">
                  <c:v>#3</c:v>
                </c:pt>
                <c:pt idx="3">
                  <c:v>#4</c:v>
                </c:pt>
                <c:pt idx="4">
                  <c:v>#5</c:v>
                </c:pt>
              </c:strCache>
            </c:strRef>
          </c:cat>
          <c:val>
            <c:numRef>
              <c:f>'case study'!$B$13:$B$17</c:f>
              <c:numCache>
                <c:formatCode>General</c:formatCode>
                <c:ptCount val="5"/>
                <c:pt idx="0">
                  <c:v>162</c:v>
                </c:pt>
                <c:pt idx="1">
                  <c:v>73</c:v>
                </c:pt>
                <c:pt idx="2">
                  <c:v>442</c:v>
                </c:pt>
                <c:pt idx="3">
                  <c:v>113</c:v>
                </c:pt>
                <c:pt idx="4">
                  <c:v>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49-0241-A79A-AA2DA7F8A86C}"/>
            </c:ext>
          </c:extLst>
        </c:ser>
        <c:ser>
          <c:idx val="1"/>
          <c:order val="1"/>
          <c:tx>
            <c:strRef>
              <c:f>'case study'!$C$12</c:f>
              <c:strCache>
                <c:ptCount val="1"/>
                <c:pt idx="0">
                  <c:v>w. NetSeer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'case study'!$A$13:$A$17</c:f>
              <c:strCache>
                <c:ptCount val="5"/>
                <c:pt idx="0">
                  <c:v>#1</c:v>
                </c:pt>
                <c:pt idx="1">
                  <c:v>#2</c:v>
                </c:pt>
                <c:pt idx="2">
                  <c:v>#3</c:v>
                </c:pt>
                <c:pt idx="3">
                  <c:v>#4</c:v>
                </c:pt>
                <c:pt idx="4">
                  <c:v>#5</c:v>
                </c:pt>
              </c:strCache>
            </c:strRef>
          </c:cat>
          <c:val>
            <c:numRef>
              <c:f>'case study'!$C$13:$C$17</c:f>
              <c:numCache>
                <c:formatCode>General</c:formatCode>
                <c:ptCount val="5"/>
                <c:pt idx="0">
                  <c:v>0.23200000000000001</c:v>
                </c:pt>
                <c:pt idx="1">
                  <c:v>28.233000000000001</c:v>
                </c:pt>
                <c:pt idx="2">
                  <c:v>0.47399999999999998</c:v>
                </c:pt>
                <c:pt idx="3">
                  <c:v>0.25800000000000001</c:v>
                </c:pt>
                <c:pt idx="4">
                  <c:v>27.713000000000001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49-0241-A79A-AA2DA7F8A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71337663"/>
        <c:axId val="471339679"/>
      </c:barChart>
      <c:catAx>
        <c:axId val="47133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471339679"/>
        <c:crossesAt val="1.0000000000000002E-2"/>
        <c:auto val="1"/>
        <c:lblAlgn val="ctr"/>
        <c:lblOffset val="100"/>
        <c:noMultiLvlLbl val="0"/>
      </c:catAx>
      <c:valAx>
        <c:axId val="471339679"/>
        <c:scaling>
          <c:logBase val="10"/>
          <c:orientation val="minMax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/>
                  <a:t>Location</a:t>
                </a:r>
                <a:r>
                  <a:rPr lang="zh-CN"/>
                  <a:t> </a:t>
                </a:r>
                <a:r>
                  <a:rPr lang="en-US"/>
                  <a:t>Time</a:t>
                </a:r>
                <a:r>
                  <a:rPr lang="zh-CN"/>
                  <a:t> </a:t>
                </a:r>
                <a:r>
                  <a:rPr lang="en-US"/>
                  <a:t>(min)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2.6251492216236523E-2"/>
              <c:y val="0.155895493907324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47133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AE20C80-489A-3C44-94EB-EA47CC584C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5FEBAF7-F030-4B4A-BC55-5F698082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794A7-E2DE-9D45-9543-CCCC114E70B4}" type="datetimeFigureOut">
              <a:rPr kumimoji="1" lang="zh-CN" altLang="en-US" smtClean="0"/>
              <a:t>2020/10/19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F877A7F-B9B1-C240-82BB-0E235D793F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6C60F66-BD69-164C-80B4-0311328B21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868E9-66AF-2F43-A8C7-A10A77570C8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7765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46817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3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6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9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2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5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8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1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4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530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578410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918672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67865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0226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714652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880293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02411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66790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33997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9395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71250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28960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3063444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altLang="zh-CN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941863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727354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4052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615059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31845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77146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16821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4281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04023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19457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8822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" altLang="zh-CN" sz="11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5703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969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网格白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  <p:pic>
        <p:nvPicPr>
          <p:cNvPr id="4" name="hailuo_695980846_RF [转换]-01.png" descr="hailuo_695980846_RF [转换]-01.png">
            <a:extLst>
              <a:ext uri="{FF2B5EF4-FFF2-40B4-BE49-F238E27FC236}">
                <a16:creationId xmlns:a16="http://schemas.microsoft.com/office/drawing/2014/main" id="{57E8BE23-5FE7-2C48-8CFA-A1CDC9FF4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33473" y="4154199"/>
            <a:ext cx="12434828" cy="4122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832" y="476253"/>
            <a:ext cx="2170191" cy="4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6636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01890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V Summit(1)-底纹.psd" descr="KV Summit(1)-底纹.psd">
            <a:extLst>
              <a:ext uri="{FF2B5EF4-FFF2-40B4-BE49-F238E27FC236}">
                <a16:creationId xmlns:a16="http://schemas.microsoft.com/office/drawing/2014/main" id="{6AEC670C-F613-A746-BF48-1B9A09932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558"/>
          </a:blip>
          <a:stretch>
            <a:fillRect/>
          </a:stretch>
        </p:blipFill>
        <p:spPr>
          <a:xfrm>
            <a:off x="-74712" y="-31560"/>
            <a:ext cx="12341424" cy="6921121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矩形">
            <a:extLst>
              <a:ext uri="{FF2B5EF4-FFF2-40B4-BE49-F238E27FC236}">
                <a16:creationId xmlns:a16="http://schemas.microsoft.com/office/drawing/2014/main" id="{2FA946C6-5E77-3144-AEAA-9A2D226DB37D}"/>
              </a:ext>
            </a:extLst>
          </p:cNvPr>
          <p:cNvSpPr/>
          <p:nvPr userDrawn="1"/>
        </p:nvSpPr>
        <p:spPr>
          <a:xfrm>
            <a:off x="0" y="0"/>
            <a:ext cx="12192000" cy="5781040"/>
          </a:xfrm>
          <a:prstGeom prst="rect">
            <a:avLst/>
          </a:prstGeom>
          <a:gradFill>
            <a:gsLst>
              <a:gs pos="0">
                <a:srgbClr val="FF6A00">
                  <a:alpha val="97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20" dirty="0">
              <a:cs typeface="+mn-ea"/>
              <a:sym typeface="+mn-lt"/>
            </a:endParaRPr>
          </a:p>
        </p:txBody>
      </p:sp>
      <p:sp>
        <p:nvSpPr>
          <p:cNvPr id="7" name="矩形">
            <a:extLst>
              <a:ext uri="{FF2B5EF4-FFF2-40B4-BE49-F238E27FC236}">
                <a16:creationId xmlns:a16="http://schemas.microsoft.com/office/drawing/2014/main" id="{1FA3A114-29B7-2D47-9A4B-EA94C13A2AB2}"/>
              </a:ext>
            </a:extLst>
          </p:cNvPr>
          <p:cNvSpPr/>
          <p:nvPr userDrawn="1"/>
        </p:nvSpPr>
        <p:spPr>
          <a:xfrm flipV="1">
            <a:off x="0" y="-31561"/>
            <a:ext cx="12192000" cy="6889560"/>
          </a:xfrm>
          <a:prstGeom prst="rect">
            <a:avLst/>
          </a:prstGeom>
          <a:gradFill>
            <a:gsLst>
              <a:gs pos="0">
                <a:srgbClr val="FF6A00">
                  <a:alpha val="97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20" dirty="0">
              <a:cs typeface="+mn-ea"/>
              <a:sym typeface="+mn-lt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369888" y="443545"/>
            <a:ext cx="11490325" cy="452148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>
          <a:xfrm>
            <a:off x="369888" y="1203158"/>
            <a:ext cx="11490325" cy="5111421"/>
          </a:xfrm>
        </p:spPr>
        <p:txBody>
          <a:bodyPr anchor="t"/>
          <a:lstStyle>
            <a:lvl1pPr>
              <a:spcBef>
                <a:spcPts val="500"/>
              </a:spcBef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200"/>
            </a:lvl2pPr>
            <a:lvl3pPr marL="952405" indent="-317468">
              <a:spcBef>
                <a:spcPts val="500"/>
              </a:spcBef>
              <a:buFont typeface="LucidaGrande" charset="0"/>
              <a:buChar char="►"/>
              <a:defRPr sz="18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811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9000" y="2647950"/>
            <a:ext cx="10414000" cy="825500"/>
          </a:xfrm>
          <a:prstGeom prst="rect">
            <a:avLst/>
          </a:prstGeom>
        </p:spPr>
        <p:txBody>
          <a:bodyPr anchor="b"/>
          <a:lstStyle>
            <a:lvl1pPr>
              <a:defRPr b="1">
                <a:latin typeface="+mj-ea"/>
                <a:ea typeface="+mj-ea"/>
              </a:defRPr>
            </a:lvl1pPr>
          </a:lstStyle>
          <a:p>
            <a:r>
              <a:rPr dirty="0" err="1"/>
              <a:t>标题文本</a:t>
            </a:r>
            <a:endParaRPr dirty="0"/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89" algn="ctr">
              <a:spcBef>
                <a:spcPts val="0"/>
              </a:spcBef>
              <a:buSzTx/>
              <a:buNone/>
              <a:defRPr sz="2200"/>
            </a:lvl2pPr>
            <a:lvl3pPr marL="0" indent="228577" algn="ctr">
              <a:spcBef>
                <a:spcPts val="0"/>
              </a:spcBef>
              <a:buSzTx/>
              <a:buNone/>
              <a:defRPr sz="2200"/>
            </a:lvl3pPr>
            <a:lvl4pPr marL="0" indent="342866" algn="ctr">
              <a:spcBef>
                <a:spcPts val="0"/>
              </a:spcBef>
              <a:buSzTx/>
              <a:buNone/>
              <a:defRPr sz="2200"/>
            </a:lvl4pPr>
            <a:lvl5pPr marL="0" indent="457154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4837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副标题白底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1">
            <a:extLst>
              <a:ext uri="{FF2B5EF4-FFF2-40B4-BE49-F238E27FC236}">
                <a16:creationId xmlns:a16="http://schemas.microsoft.com/office/drawing/2014/main" id="{30B546F4-07BF-3F4F-9517-1BE7B9EF6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21" y="1001422"/>
            <a:ext cx="6915837" cy="273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/>
              <a:t>这</a:t>
            </a:r>
            <a:r>
              <a:rPr lang="zh-CN" altLang="en-US" dirty="0"/>
              <a:t>是副标题，字数请控制在一行以内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_GBK 34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磅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4832" y="476253"/>
            <a:ext cx="2170191" cy="410981"/>
          </a:xfrm>
          <a:prstGeom prst="rect">
            <a:avLst/>
          </a:prstGeom>
        </p:spPr>
      </p:pic>
      <p:sp>
        <p:nvSpPr>
          <p:cNvPr id="6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655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标题白底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0"/>
          </p:nvPr>
        </p:nvSpPr>
        <p:spPr>
          <a:xfrm>
            <a:off x="369888" y="954158"/>
            <a:ext cx="11490325" cy="5360421"/>
          </a:xfrm>
        </p:spPr>
        <p:txBody>
          <a:bodyPr anchor="t"/>
          <a:lstStyle>
            <a:lvl1pPr>
              <a:spcBef>
                <a:spcPts val="500"/>
              </a:spcBef>
              <a:defRPr sz="2400"/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200"/>
            </a:lvl2pPr>
            <a:lvl3pPr marL="952405" indent="-317468">
              <a:spcBef>
                <a:spcPts val="500"/>
              </a:spcBef>
              <a:buFont typeface="LucidaGrande" charset="0"/>
              <a:buChar char="►"/>
              <a:defRPr sz="18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416" y="6314579"/>
            <a:ext cx="2170191" cy="410981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 hasCustomPrompt="1"/>
          </p:nvPr>
        </p:nvSpPr>
        <p:spPr>
          <a:xfrm>
            <a:off x="369888" y="139611"/>
            <a:ext cx="11490325" cy="452148"/>
          </a:xfrm>
        </p:spPr>
        <p:txBody>
          <a:bodyPr>
            <a:noAutofit/>
          </a:bodyPr>
          <a:lstStyle>
            <a:lvl1pPr algn="l">
              <a:defRPr sz="30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sp>
        <p:nvSpPr>
          <p:cNvPr id="5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602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主副标题白底 无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1">
            <a:extLst>
              <a:ext uri="{FF2B5EF4-FFF2-40B4-BE49-F238E27FC236}">
                <a16:creationId xmlns:a16="http://schemas.microsoft.com/office/drawing/2014/main" id="{30B546F4-07BF-3F4F-9517-1BE7B9EF6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21" y="1001422"/>
            <a:ext cx="6915837" cy="273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/>
              <a:t>这</a:t>
            </a:r>
            <a:r>
              <a:rPr lang="zh-CN" altLang="en-US" dirty="0"/>
              <a:t>是副标题，字数请控制在一行以内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_GBK 34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磅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888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主标题白底 无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82637" y="1974850"/>
            <a:ext cx="9037223" cy="3697080"/>
          </a:xfrm>
        </p:spPr>
        <p:txBody>
          <a:bodyPr anchor="t"/>
          <a:lstStyle>
            <a:lvl1pPr>
              <a:spcBef>
                <a:spcPts val="500"/>
              </a:spcBef>
              <a:defRPr sz="2800"/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400"/>
            </a:lvl2pPr>
            <a:lvl3pPr marL="952405" indent="-317468">
              <a:spcBef>
                <a:spcPts val="500"/>
              </a:spcBef>
              <a:buFont typeface=".SFNSText" charset="-120"/>
              <a:buChar char="▶︎"/>
              <a:defRPr sz="20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065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副标题底图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V Summit(1)-底纹.psd" descr="KV Summit(1)-底纹.psd"/>
          <p:cNvPicPr>
            <a:picLocks noChangeAspect="1"/>
          </p:cNvPicPr>
          <p:nvPr userDrawn="1"/>
        </p:nvPicPr>
        <p:blipFill>
          <a:blip r:embed="rId2">
            <a:alphaModFix amt="23558"/>
          </a:blip>
          <a:stretch>
            <a:fillRect/>
          </a:stretch>
        </p:blipFill>
        <p:spPr>
          <a:xfrm>
            <a:off x="-74712" y="-31560"/>
            <a:ext cx="12341424" cy="6921121"/>
          </a:xfrm>
          <a:prstGeom prst="rect">
            <a:avLst/>
          </a:prstGeom>
          <a:ln w="3175">
            <a:miter lim="400000"/>
          </a:ln>
        </p:spPr>
      </p:pic>
      <p:sp>
        <p:nvSpPr>
          <p:cNvPr id="48" name="文本占位符 11">
            <a:extLst>
              <a:ext uri="{FF2B5EF4-FFF2-40B4-BE49-F238E27FC236}">
                <a16:creationId xmlns:a16="http://schemas.microsoft.com/office/drawing/2014/main" id="{30B546F4-07BF-3F4F-9517-1BE7B9EF6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21" y="1001422"/>
            <a:ext cx="6915837" cy="273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/>
              <a:t>这</a:t>
            </a:r>
            <a:r>
              <a:rPr lang="zh-CN" altLang="en-US" dirty="0"/>
              <a:t>是副标题，字数请控制在一行以内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_GBK 34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磅</a:t>
            </a:r>
            <a:endParaRPr kumimoji="1"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832" y="476253"/>
            <a:ext cx="2170191" cy="410981"/>
          </a:xfrm>
          <a:prstGeom prst="rect">
            <a:avLst/>
          </a:prstGeom>
        </p:spPr>
      </p:pic>
      <p:sp>
        <p:nvSpPr>
          <p:cNvPr id="8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2567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标题底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369888" y="954158"/>
            <a:ext cx="11490325" cy="5360421"/>
          </a:xfrm>
        </p:spPr>
        <p:txBody>
          <a:bodyPr anchor="t"/>
          <a:lstStyle>
            <a:lvl1pPr>
              <a:spcBef>
                <a:spcPts val="500"/>
              </a:spcBef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200"/>
            </a:lvl2pPr>
            <a:lvl3pPr marL="952405" indent="-317468">
              <a:spcBef>
                <a:spcPts val="500"/>
              </a:spcBef>
              <a:buFont typeface="LucidaGrande" charset="0"/>
              <a:buChar char="►"/>
              <a:defRPr sz="18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369888" y="139611"/>
            <a:ext cx="11490325" cy="452148"/>
          </a:xfrm>
        </p:spPr>
        <p:txBody>
          <a:bodyPr>
            <a:noAutofit/>
          </a:bodyPr>
          <a:lstStyle>
            <a:lvl1pPr algn="l">
              <a:defRPr sz="30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3271" y="92481"/>
            <a:ext cx="2170191" cy="410981"/>
          </a:xfrm>
          <a:prstGeom prst="rect">
            <a:avLst/>
          </a:prstGeom>
        </p:spPr>
      </p:pic>
      <p:sp>
        <p:nvSpPr>
          <p:cNvPr id="6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723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07356D9E-D375-1A4F-AA7F-179D74226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369888" y="954158"/>
            <a:ext cx="11490325" cy="5360421"/>
          </a:xfrm>
        </p:spPr>
        <p:txBody>
          <a:bodyPr anchor="t"/>
          <a:lstStyle>
            <a:lvl1pPr>
              <a:spcBef>
                <a:spcPts val="500"/>
              </a:spcBef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200"/>
            </a:lvl2pPr>
            <a:lvl3pPr marL="952405" indent="-317468">
              <a:spcBef>
                <a:spcPts val="500"/>
              </a:spcBef>
              <a:buFont typeface="LucidaGrande" charset="0"/>
              <a:buChar char="►"/>
              <a:defRPr sz="18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9888" y="139611"/>
            <a:ext cx="11490325" cy="452148"/>
          </a:xfrm>
        </p:spPr>
        <p:txBody>
          <a:bodyPr>
            <a:noAutofit/>
          </a:bodyPr>
          <a:lstStyle>
            <a:lvl1pPr algn="l">
              <a:defRPr sz="30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55916" y="139611"/>
            <a:ext cx="2170191" cy="4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3322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国地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像" descr="图像">
            <a:extLst>
              <a:ext uri="{FF2B5EF4-FFF2-40B4-BE49-F238E27FC236}">
                <a16:creationId xmlns:a16="http://schemas.microsoft.com/office/drawing/2014/main" id="{3C7D70B2-61CA-0F4D-B584-73621C8B6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810875" y="1275348"/>
            <a:ext cx="5939584" cy="577974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圆形">
            <a:extLst>
              <a:ext uri="{FF2B5EF4-FFF2-40B4-BE49-F238E27FC236}">
                <a16:creationId xmlns:a16="http://schemas.microsoft.com/office/drawing/2014/main" id="{C043752E-A023-704C-B399-1461DA51041A}"/>
              </a:ext>
            </a:extLst>
          </p:cNvPr>
          <p:cNvSpPr/>
          <p:nvPr userDrawn="1"/>
        </p:nvSpPr>
        <p:spPr>
          <a:xfrm>
            <a:off x="8293791" y="2803023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5" name="圆形">
            <a:extLst>
              <a:ext uri="{FF2B5EF4-FFF2-40B4-BE49-F238E27FC236}">
                <a16:creationId xmlns:a16="http://schemas.microsoft.com/office/drawing/2014/main" id="{2AE8911F-B820-5044-A86B-9900925A4E63}"/>
              </a:ext>
            </a:extLst>
          </p:cNvPr>
          <p:cNvSpPr/>
          <p:nvPr userDrawn="1"/>
        </p:nvSpPr>
        <p:spPr>
          <a:xfrm>
            <a:off x="8236181" y="2745420"/>
            <a:ext cx="197055" cy="197043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6" name="圆形">
            <a:extLst>
              <a:ext uri="{FF2B5EF4-FFF2-40B4-BE49-F238E27FC236}">
                <a16:creationId xmlns:a16="http://schemas.microsoft.com/office/drawing/2014/main" id="{AE7B8842-B7EE-7B46-BD33-2CA7C1D5BEEA}"/>
              </a:ext>
            </a:extLst>
          </p:cNvPr>
          <p:cNvSpPr/>
          <p:nvPr userDrawn="1"/>
        </p:nvSpPr>
        <p:spPr>
          <a:xfrm>
            <a:off x="8144417" y="2653660"/>
            <a:ext cx="380580" cy="380556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7" name="圆形">
            <a:extLst>
              <a:ext uri="{FF2B5EF4-FFF2-40B4-BE49-F238E27FC236}">
                <a16:creationId xmlns:a16="http://schemas.microsoft.com/office/drawing/2014/main" id="{CDAD8864-E70C-F343-AB79-27A3301F06E8}"/>
              </a:ext>
            </a:extLst>
          </p:cNvPr>
          <p:cNvSpPr/>
          <p:nvPr userDrawn="1"/>
        </p:nvSpPr>
        <p:spPr>
          <a:xfrm>
            <a:off x="9641831" y="1895711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8" name="圆形">
            <a:extLst>
              <a:ext uri="{FF2B5EF4-FFF2-40B4-BE49-F238E27FC236}">
                <a16:creationId xmlns:a16="http://schemas.microsoft.com/office/drawing/2014/main" id="{B47DDE20-5BC6-E24B-8754-4D30434644C4}"/>
              </a:ext>
            </a:extLst>
          </p:cNvPr>
          <p:cNvSpPr/>
          <p:nvPr userDrawn="1"/>
        </p:nvSpPr>
        <p:spPr>
          <a:xfrm>
            <a:off x="9561681" y="1815565"/>
            <a:ext cx="242136" cy="2421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9" name="圆形">
            <a:extLst>
              <a:ext uri="{FF2B5EF4-FFF2-40B4-BE49-F238E27FC236}">
                <a16:creationId xmlns:a16="http://schemas.microsoft.com/office/drawing/2014/main" id="{D82B93BC-7998-AF43-8B42-C5CFBFB4C4CA}"/>
              </a:ext>
            </a:extLst>
          </p:cNvPr>
          <p:cNvSpPr/>
          <p:nvPr userDrawn="1"/>
        </p:nvSpPr>
        <p:spPr>
          <a:xfrm>
            <a:off x="9448926" y="1702818"/>
            <a:ext cx="467647" cy="467617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0" name="圆形">
            <a:extLst>
              <a:ext uri="{FF2B5EF4-FFF2-40B4-BE49-F238E27FC236}">
                <a16:creationId xmlns:a16="http://schemas.microsoft.com/office/drawing/2014/main" id="{A4254BF7-9ADD-4B48-9823-4D88A989104A}"/>
              </a:ext>
            </a:extLst>
          </p:cNvPr>
          <p:cNvSpPr/>
          <p:nvPr userDrawn="1"/>
        </p:nvSpPr>
        <p:spPr>
          <a:xfrm>
            <a:off x="9386540" y="3928768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1" name="圆形">
            <a:extLst>
              <a:ext uri="{FF2B5EF4-FFF2-40B4-BE49-F238E27FC236}">
                <a16:creationId xmlns:a16="http://schemas.microsoft.com/office/drawing/2014/main" id="{537AB64A-67D4-F643-ADE8-B0E43A30A763}"/>
              </a:ext>
            </a:extLst>
          </p:cNvPr>
          <p:cNvSpPr/>
          <p:nvPr userDrawn="1"/>
        </p:nvSpPr>
        <p:spPr>
          <a:xfrm>
            <a:off x="9294535" y="3836773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2" name="圆形">
            <a:extLst>
              <a:ext uri="{FF2B5EF4-FFF2-40B4-BE49-F238E27FC236}">
                <a16:creationId xmlns:a16="http://schemas.microsoft.com/office/drawing/2014/main" id="{95C0F646-FC51-B64F-BDC1-473CFD708353}"/>
              </a:ext>
            </a:extLst>
          </p:cNvPr>
          <p:cNvSpPr/>
          <p:nvPr userDrawn="1"/>
        </p:nvSpPr>
        <p:spPr>
          <a:xfrm>
            <a:off x="9196500" y="3738745"/>
            <a:ext cx="461915" cy="46188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3" name="圆形">
            <a:extLst>
              <a:ext uri="{FF2B5EF4-FFF2-40B4-BE49-F238E27FC236}">
                <a16:creationId xmlns:a16="http://schemas.microsoft.com/office/drawing/2014/main" id="{A457139D-4991-F147-997F-407B448E19F3}"/>
              </a:ext>
            </a:extLst>
          </p:cNvPr>
          <p:cNvSpPr/>
          <p:nvPr userDrawn="1"/>
        </p:nvSpPr>
        <p:spPr>
          <a:xfrm>
            <a:off x="9127876" y="3670121"/>
            <a:ext cx="599165" cy="599126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4" name="圆形">
            <a:extLst>
              <a:ext uri="{FF2B5EF4-FFF2-40B4-BE49-F238E27FC236}">
                <a16:creationId xmlns:a16="http://schemas.microsoft.com/office/drawing/2014/main" id="{7F8B7756-57FF-7140-9931-618F5F889D3A}"/>
              </a:ext>
            </a:extLst>
          </p:cNvPr>
          <p:cNvSpPr/>
          <p:nvPr userDrawn="1"/>
        </p:nvSpPr>
        <p:spPr>
          <a:xfrm>
            <a:off x="7165834" y="4790351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5" name="圆形">
            <a:extLst>
              <a:ext uri="{FF2B5EF4-FFF2-40B4-BE49-F238E27FC236}">
                <a16:creationId xmlns:a16="http://schemas.microsoft.com/office/drawing/2014/main" id="{EAFC2B87-6316-0B41-9FF2-F44D656B10DB}"/>
              </a:ext>
            </a:extLst>
          </p:cNvPr>
          <p:cNvSpPr/>
          <p:nvPr userDrawn="1"/>
        </p:nvSpPr>
        <p:spPr>
          <a:xfrm>
            <a:off x="7069331" y="4693856"/>
            <a:ext cx="274838" cy="2748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6" name="圆形">
            <a:extLst>
              <a:ext uri="{FF2B5EF4-FFF2-40B4-BE49-F238E27FC236}">
                <a16:creationId xmlns:a16="http://schemas.microsoft.com/office/drawing/2014/main" id="{E30F45A9-520F-EE43-8A0A-856B263C5A69}"/>
              </a:ext>
            </a:extLst>
          </p:cNvPr>
          <p:cNvSpPr/>
          <p:nvPr userDrawn="1"/>
        </p:nvSpPr>
        <p:spPr>
          <a:xfrm>
            <a:off x="6941347" y="4565884"/>
            <a:ext cx="530806" cy="530771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7" name="圆形">
            <a:extLst>
              <a:ext uri="{FF2B5EF4-FFF2-40B4-BE49-F238E27FC236}">
                <a16:creationId xmlns:a16="http://schemas.microsoft.com/office/drawing/2014/main" id="{4F720C5F-DAEF-6B45-BE18-2CB94980CF4E}"/>
              </a:ext>
            </a:extLst>
          </p:cNvPr>
          <p:cNvSpPr/>
          <p:nvPr userDrawn="1"/>
        </p:nvSpPr>
        <p:spPr>
          <a:xfrm>
            <a:off x="9221567" y="4747988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8" name="圆形">
            <a:extLst>
              <a:ext uri="{FF2B5EF4-FFF2-40B4-BE49-F238E27FC236}">
                <a16:creationId xmlns:a16="http://schemas.microsoft.com/office/drawing/2014/main" id="{E634413A-E4D3-6940-A5DA-40FA22756E08}"/>
              </a:ext>
            </a:extLst>
          </p:cNvPr>
          <p:cNvSpPr/>
          <p:nvPr userDrawn="1"/>
        </p:nvSpPr>
        <p:spPr>
          <a:xfrm>
            <a:off x="8977698" y="4697266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9" name="圆形">
            <a:extLst>
              <a:ext uri="{FF2B5EF4-FFF2-40B4-BE49-F238E27FC236}">
                <a16:creationId xmlns:a16="http://schemas.microsoft.com/office/drawing/2014/main" id="{00BB26FB-3FCF-0540-A63C-B9B2487F6C33}"/>
              </a:ext>
            </a:extLst>
          </p:cNvPr>
          <p:cNvSpPr/>
          <p:nvPr userDrawn="1"/>
        </p:nvSpPr>
        <p:spPr>
          <a:xfrm>
            <a:off x="9332459" y="2668716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0" name="圆形">
            <a:extLst>
              <a:ext uri="{FF2B5EF4-FFF2-40B4-BE49-F238E27FC236}">
                <a16:creationId xmlns:a16="http://schemas.microsoft.com/office/drawing/2014/main" id="{1F87D782-1A3B-074D-BDDE-00C1C82E1154}"/>
              </a:ext>
            </a:extLst>
          </p:cNvPr>
          <p:cNvSpPr/>
          <p:nvPr userDrawn="1"/>
        </p:nvSpPr>
        <p:spPr>
          <a:xfrm>
            <a:off x="9240453" y="2576721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1" name="圆形">
            <a:extLst>
              <a:ext uri="{FF2B5EF4-FFF2-40B4-BE49-F238E27FC236}">
                <a16:creationId xmlns:a16="http://schemas.microsoft.com/office/drawing/2014/main" id="{D002402C-8A81-6C49-8C35-0FE25110A116}"/>
              </a:ext>
            </a:extLst>
          </p:cNvPr>
          <p:cNvSpPr/>
          <p:nvPr userDrawn="1"/>
        </p:nvSpPr>
        <p:spPr>
          <a:xfrm>
            <a:off x="9142419" y="2478693"/>
            <a:ext cx="461915" cy="46188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2" name="圆形">
            <a:extLst>
              <a:ext uri="{FF2B5EF4-FFF2-40B4-BE49-F238E27FC236}">
                <a16:creationId xmlns:a16="http://schemas.microsoft.com/office/drawing/2014/main" id="{17B3AA0E-CCF5-764B-BF73-96014B4D88DF}"/>
              </a:ext>
            </a:extLst>
          </p:cNvPr>
          <p:cNvSpPr/>
          <p:nvPr userDrawn="1"/>
        </p:nvSpPr>
        <p:spPr>
          <a:xfrm>
            <a:off x="9073794" y="2410072"/>
            <a:ext cx="599165" cy="59912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3" name="圆形">
            <a:extLst>
              <a:ext uri="{FF2B5EF4-FFF2-40B4-BE49-F238E27FC236}">
                <a16:creationId xmlns:a16="http://schemas.microsoft.com/office/drawing/2014/main" id="{64F96C9B-AE43-964D-A03E-E4E7635A3508}"/>
              </a:ext>
            </a:extLst>
          </p:cNvPr>
          <p:cNvSpPr/>
          <p:nvPr userDrawn="1"/>
        </p:nvSpPr>
        <p:spPr>
          <a:xfrm>
            <a:off x="8743722" y="2873205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4" name="圆形">
            <a:extLst>
              <a:ext uri="{FF2B5EF4-FFF2-40B4-BE49-F238E27FC236}">
                <a16:creationId xmlns:a16="http://schemas.microsoft.com/office/drawing/2014/main" id="{82DEBAFF-F11F-A044-9920-ABC0E03BF0B4}"/>
              </a:ext>
            </a:extLst>
          </p:cNvPr>
          <p:cNvSpPr/>
          <p:nvPr userDrawn="1"/>
        </p:nvSpPr>
        <p:spPr>
          <a:xfrm>
            <a:off x="8651720" y="2781209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5" name="圆形">
            <a:extLst>
              <a:ext uri="{FF2B5EF4-FFF2-40B4-BE49-F238E27FC236}">
                <a16:creationId xmlns:a16="http://schemas.microsoft.com/office/drawing/2014/main" id="{35F02206-7FEC-3945-B654-5D58D82140B9}"/>
              </a:ext>
            </a:extLst>
          </p:cNvPr>
          <p:cNvSpPr/>
          <p:nvPr userDrawn="1"/>
        </p:nvSpPr>
        <p:spPr>
          <a:xfrm>
            <a:off x="8457501" y="2587003"/>
            <a:ext cx="654282" cy="654239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6" name="圆形">
            <a:extLst>
              <a:ext uri="{FF2B5EF4-FFF2-40B4-BE49-F238E27FC236}">
                <a16:creationId xmlns:a16="http://schemas.microsoft.com/office/drawing/2014/main" id="{4E074F17-E243-5149-A30B-C40E0A08212F}"/>
              </a:ext>
            </a:extLst>
          </p:cNvPr>
          <p:cNvSpPr/>
          <p:nvPr userDrawn="1"/>
        </p:nvSpPr>
        <p:spPr>
          <a:xfrm>
            <a:off x="8178674" y="5345825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7" name="圆形">
            <a:extLst>
              <a:ext uri="{FF2B5EF4-FFF2-40B4-BE49-F238E27FC236}">
                <a16:creationId xmlns:a16="http://schemas.microsoft.com/office/drawing/2014/main" id="{B2B2C2D6-E5E6-3B41-843D-5D0A42DD8BFD}"/>
              </a:ext>
            </a:extLst>
          </p:cNvPr>
          <p:cNvSpPr/>
          <p:nvPr userDrawn="1"/>
        </p:nvSpPr>
        <p:spPr>
          <a:xfrm>
            <a:off x="8082174" y="5249330"/>
            <a:ext cx="274837" cy="2748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8" name="圆形">
            <a:extLst>
              <a:ext uri="{FF2B5EF4-FFF2-40B4-BE49-F238E27FC236}">
                <a16:creationId xmlns:a16="http://schemas.microsoft.com/office/drawing/2014/main" id="{057FECA2-B8D7-9B48-845C-500DFC455686}"/>
              </a:ext>
            </a:extLst>
          </p:cNvPr>
          <p:cNvSpPr/>
          <p:nvPr userDrawn="1"/>
        </p:nvSpPr>
        <p:spPr>
          <a:xfrm>
            <a:off x="7954187" y="5121357"/>
            <a:ext cx="530806" cy="530771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9" name="圆形">
            <a:extLst>
              <a:ext uri="{FF2B5EF4-FFF2-40B4-BE49-F238E27FC236}">
                <a16:creationId xmlns:a16="http://schemas.microsoft.com/office/drawing/2014/main" id="{74B45E99-4E4D-994D-BBC6-147B8180C0F6}"/>
              </a:ext>
            </a:extLst>
          </p:cNvPr>
          <p:cNvSpPr/>
          <p:nvPr userDrawn="1"/>
        </p:nvSpPr>
        <p:spPr>
          <a:xfrm>
            <a:off x="9081966" y="4923345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0" name="圆形">
            <a:extLst>
              <a:ext uri="{FF2B5EF4-FFF2-40B4-BE49-F238E27FC236}">
                <a16:creationId xmlns:a16="http://schemas.microsoft.com/office/drawing/2014/main" id="{56594F7C-4CCB-FB4B-A786-D5EDBD89FD00}"/>
              </a:ext>
            </a:extLst>
          </p:cNvPr>
          <p:cNvSpPr/>
          <p:nvPr userDrawn="1"/>
        </p:nvSpPr>
        <p:spPr>
          <a:xfrm>
            <a:off x="8985463" y="4826851"/>
            <a:ext cx="274838" cy="2748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1" name="圆形">
            <a:extLst>
              <a:ext uri="{FF2B5EF4-FFF2-40B4-BE49-F238E27FC236}">
                <a16:creationId xmlns:a16="http://schemas.microsoft.com/office/drawing/2014/main" id="{00F15214-8879-9A44-ABA1-928C2B35F52C}"/>
              </a:ext>
            </a:extLst>
          </p:cNvPr>
          <p:cNvSpPr/>
          <p:nvPr userDrawn="1"/>
        </p:nvSpPr>
        <p:spPr>
          <a:xfrm>
            <a:off x="8827022" y="4480525"/>
            <a:ext cx="530806" cy="530771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2" name="圆形">
            <a:extLst>
              <a:ext uri="{FF2B5EF4-FFF2-40B4-BE49-F238E27FC236}">
                <a16:creationId xmlns:a16="http://schemas.microsoft.com/office/drawing/2014/main" id="{4A8C04A3-EDA0-4A4C-8186-0F4F71EE262A}"/>
              </a:ext>
            </a:extLst>
          </p:cNvPr>
          <p:cNvSpPr/>
          <p:nvPr userDrawn="1"/>
        </p:nvSpPr>
        <p:spPr>
          <a:xfrm>
            <a:off x="9002468" y="3814127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3" name="圆形">
            <a:extLst>
              <a:ext uri="{FF2B5EF4-FFF2-40B4-BE49-F238E27FC236}">
                <a16:creationId xmlns:a16="http://schemas.microsoft.com/office/drawing/2014/main" id="{8B05F97D-E58A-B642-96CB-97FDD4B5D3CF}"/>
              </a:ext>
            </a:extLst>
          </p:cNvPr>
          <p:cNvSpPr/>
          <p:nvPr userDrawn="1"/>
        </p:nvSpPr>
        <p:spPr>
          <a:xfrm>
            <a:off x="8910463" y="3722128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4" name="圆形">
            <a:extLst>
              <a:ext uri="{FF2B5EF4-FFF2-40B4-BE49-F238E27FC236}">
                <a16:creationId xmlns:a16="http://schemas.microsoft.com/office/drawing/2014/main" id="{8E3CEE66-9410-0A43-B060-1D434C491DDD}"/>
              </a:ext>
            </a:extLst>
          </p:cNvPr>
          <p:cNvSpPr/>
          <p:nvPr userDrawn="1"/>
        </p:nvSpPr>
        <p:spPr>
          <a:xfrm>
            <a:off x="8812428" y="3624099"/>
            <a:ext cx="461915" cy="46188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5" name="圆形">
            <a:extLst>
              <a:ext uri="{FF2B5EF4-FFF2-40B4-BE49-F238E27FC236}">
                <a16:creationId xmlns:a16="http://schemas.microsoft.com/office/drawing/2014/main" id="{8C706D6B-D97E-4549-8CA7-0CC5B2C549FA}"/>
              </a:ext>
            </a:extLst>
          </p:cNvPr>
          <p:cNvSpPr/>
          <p:nvPr userDrawn="1"/>
        </p:nvSpPr>
        <p:spPr>
          <a:xfrm>
            <a:off x="8743804" y="3555479"/>
            <a:ext cx="599165" cy="599126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6" name="圆形">
            <a:extLst>
              <a:ext uri="{FF2B5EF4-FFF2-40B4-BE49-F238E27FC236}">
                <a16:creationId xmlns:a16="http://schemas.microsoft.com/office/drawing/2014/main" id="{7FA543E4-745C-B545-9AB6-8AF7B594D67A}"/>
              </a:ext>
            </a:extLst>
          </p:cNvPr>
          <p:cNvSpPr/>
          <p:nvPr userDrawn="1"/>
        </p:nvSpPr>
        <p:spPr>
          <a:xfrm>
            <a:off x="8658521" y="3177870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7" name="圆形">
            <a:extLst>
              <a:ext uri="{FF2B5EF4-FFF2-40B4-BE49-F238E27FC236}">
                <a16:creationId xmlns:a16="http://schemas.microsoft.com/office/drawing/2014/main" id="{110B2372-DB5A-6043-8902-C4AA32098D61}"/>
              </a:ext>
            </a:extLst>
          </p:cNvPr>
          <p:cNvSpPr/>
          <p:nvPr userDrawn="1"/>
        </p:nvSpPr>
        <p:spPr>
          <a:xfrm>
            <a:off x="8566519" y="3085874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8" name="圆形">
            <a:extLst>
              <a:ext uri="{FF2B5EF4-FFF2-40B4-BE49-F238E27FC236}">
                <a16:creationId xmlns:a16="http://schemas.microsoft.com/office/drawing/2014/main" id="{6386284D-6E98-BE4D-92C2-A2448A6D2547}"/>
              </a:ext>
            </a:extLst>
          </p:cNvPr>
          <p:cNvSpPr/>
          <p:nvPr userDrawn="1"/>
        </p:nvSpPr>
        <p:spPr>
          <a:xfrm>
            <a:off x="8468483" y="2987846"/>
            <a:ext cx="461915" cy="46188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9" name="圆形">
            <a:extLst>
              <a:ext uri="{FF2B5EF4-FFF2-40B4-BE49-F238E27FC236}">
                <a16:creationId xmlns:a16="http://schemas.microsoft.com/office/drawing/2014/main" id="{C5A2A6D1-EA32-624C-B35B-B957D51912F9}"/>
              </a:ext>
            </a:extLst>
          </p:cNvPr>
          <p:cNvSpPr/>
          <p:nvPr userDrawn="1"/>
        </p:nvSpPr>
        <p:spPr>
          <a:xfrm>
            <a:off x="8399857" y="2919225"/>
            <a:ext cx="599164" cy="59912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0" name="圆形">
            <a:extLst>
              <a:ext uri="{FF2B5EF4-FFF2-40B4-BE49-F238E27FC236}">
                <a16:creationId xmlns:a16="http://schemas.microsoft.com/office/drawing/2014/main" id="{51350CA4-068C-7B48-AA3F-5D50F9AAEA96}"/>
              </a:ext>
            </a:extLst>
          </p:cNvPr>
          <p:cNvSpPr/>
          <p:nvPr userDrawn="1"/>
        </p:nvSpPr>
        <p:spPr>
          <a:xfrm>
            <a:off x="9284164" y="3167642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1" name="圆形">
            <a:extLst>
              <a:ext uri="{FF2B5EF4-FFF2-40B4-BE49-F238E27FC236}">
                <a16:creationId xmlns:a16="http://schemas.microsoft.com/office/drawing/2014/main" id="{AE731024-393F-D94B-AE9B-D35A4C81D6D0}"/>
              </a:ext>
            </a:extLst>
          </p:cNvPr>
          <p:cNvSpPr/>
          <p:nvPr userDrawn="1"/>
        </p:nvSpPr>
        <p:spPr>
          <a:xfrm>
            <a:off x="9187664" y="3071147"/>
            <a:ext cx="274837" cy="2748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2" name="圆形">
            <a:extLst>
              <a:ext uri="{FF2B5EF4-FFF2-40B4-BE49-F238E27FC236}">
                <a16:creationId xmlns:a16="http://schemas.microsoft.com/office/drawing/2014/main" id="{8064B195-9303-0641-8E06-C1E90734FEB8}"/>
              </a:ext>
            </a:extLst>
          </p:cNvPr>
          <p:cNvSpPr/>
          <p:nvPr userDrawn="1"/>
        </p:nvSpPr>
        <p:spPr>
          <a:xfrm>
            <a:off x="9059677" y="2943171"/>
            <a:ext cx="530806" cy="530772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3" name="圆形">
            <a:extLst>
              <a:ext uri="{FF2B5EF4-FFF2-40B4-BE49-F238E27FC236}">
                <a16:creationId xmlns:a16="http://schemas.microsoft.com/office/drawing/2014/main" id="{D2AB100B-EAE4-E14D-AF3C-D8AC02CF9AA4}"/>
              </a:ext>
            </a:extLst>
          </p:cNvPr>
          <p:cNvSpPr/>
          <p:nvPr userDrawn="1"/>
        </p:nvSpPr>
        <p:spPr>
          <a:xfrm>
            <a:off x="7284498" y="4929475"/>
            <a:ext cx="265844" cy="265827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4" name="圆形">
            <a:extLst>
              <a:ext uri="{FF2B5EF4-FFF2-40B4-BE49-F238E27FC236}">
                <a16:creationId xmlns:a16="http://schemas.microsoft.com/office/drawing/2014/main" id="{5C20B71F-D89E-7042-82A9-A0D9CCF910B7}"/>
              </a:ext>
            </a:extLst>
          </p:cNvPr>
          <p:cNvSpPr/>
          <p:nvPr userDrawn="1"/>
        </p:nvSpPr>
        <p:spPr>
          <a:xfrm>
            <a:off x="7382716" y="5021470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5" name="圆形">
            <a:extLst>
              <a:ext uri="{FF2B5EF4-FFF2-40B4-BE49-F238E27FC236}">
                <a16:creationId xmlns:a16="http://schemas.microsoft.com/office/drawing/2014/main" id="{8B1B6DD4-CE41-7043-BC91-AAFE9498D237}"/>
              </a:ext>
            </a:extLst>
          </p:cNvPr>
          <p:cNvSpPr/>
          <p:nvPr userDrawn="1"/>
        </p:nvSpPr>
        <p:spPr>
          <a:xfrm>
            <a:off x="8825499" y="3909170"/>
            <a:ext cx="265844" cy="265827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6" name="圆形">
            <a:extLst>
              <a:ext uri="{FF2B5EF4-FFF2-40B4-BE49-F238E27FC236}">
                <a16:creationId xmlns:a16="http://schemas.microsoft.com/office/drawing/2014/main" id="{26D7F818-3C09-4C4A-92DB-58F357A577E8}"/>
              </a:ext>
            </a:extLst>
          </p:cNvPr>
          <p:cNvSpPr/>
          <p:nvPr userDrawn="1"/>
        </p:nvSpPr>
        <p:spPr>
          <a:xfrm>
            <a:off x="8923721" y="4001164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8" name="文本占位符 11">
            <a:extLst>
              <a:ext uri="{FF2B5EF4-FFF2-40B4-BE49-F238E27FC236}">
                <a16:creationId xmlns:a16="http://schemas.microsoft.com/office/drawing/2014/main" id="{30B546F4-07BF-3F4F-9517-1BE7B9EF6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21" y="1001422"/>
            <a:ext cx="6915837" cy="273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/>
              <a:t>这</a:t>
            </a:r>
            <a:r>
              <a:rPr lang="zh-CN" altLang="en-US" dirty="0"/>
              <a:t>是副标题，字数请控制在一行以内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_GBK 34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磅</a:t>
            </a:r>
            <a:endParaRPr kumimoji="1" lang="zh-CN" altLang="en-US" dirty="0"/>
          </a:p>
        </p:txBody>
      </p:sp>
      <p:sp>
        <p:nvSpPr>
          <p:cNvPr id="51" name="文本占位符 50">
            <a:extLst>
              <a:ext uri="{FF2B5EF4-FFF2-40B4-BE49-F238E27FC236}">
                <a16:creationId xmlns:a16="http://schemas.microsoft.com/office/drawing/2014/main" id="{36190E1A-7BA1-2E4E-9EA3-48F7C7D2AF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1516" y="1835551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2" name="文本占位符 50">
            <a:extLst>
              <a:ext uri="{FF2B5EF4-FFF2-40B4-BE49-F238E27FC236}">
                <a16:creationId xmlns:a16="http://schemas.microsoft.com/office/drawing/2014/main" id="{E932DD78-0052-4945-BF0D-705BE82516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56641" y="2617603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3" name="文本占位符 50">
            <a:extLst>
              <a:ext uri="{FF2B5EF4-FFF2-40B4-BE49-F238E27FC236}">
                <a16:creationId xmlns:a16="http://schemas.microsoft.com/office/drawing/2014/main" id="{DEF83324-8052-7D41-9E34-A06D5EC7BA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8512" y="312293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4" name="文本占位符 50">
            <a:extLst>
              <a:ext uri="{FF2B5EF4-FFF2-40B4-BE49-F238E27FC236}">
                <a16:creationId xmlns:a16="http://schemas.microsoft.com/office/drawing/2014/main" id="{D9E9F47D-DD39-C54F-A95C-30F7709273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5023" y="282214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5" name="文本占位符 50">
            <a:extLst>
              <a:ext uri="{FF2B5EF4-FFF2-40B4-BE49-F238E27FC236}">
                <a16:creationId xmlns:a16="http://schemas.microsoft.com/office/drawing/2014/main" id="{D488E5BF-3F20-0B4C-8CA2-A58A6DB3AA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35204" y="2725887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7" name="文本占位符 50">
            <a:extLst>
              <a:ext uri="{FF2B5EF4-FFF2-40B4-BE49-F238E27FC236}">
                <a16:creationId xmlns:a16="http://schemas.microsoft.com/office/drawing/2014/main" id="{D787BA47-94A9-F445-BAFD-10309905A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44304" y="3134961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8" name="文本占位符 50">
            <a:extLst>
              <a:ext uri="{FF2B5EF4-FFF2-40B4-BE49-F238E27FC236}">
                <a16:creationId xmlns:a16="http://schemas.microsoft.com/office/drawing/2014/main" id="{61E4440F-C010-124E-A689-4B3AB7C52D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6984" y="3953108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9" name="文本占位符 50">
            <a:extLst>
              <a:ext uri="{FF2B5EF4-FFF2-40B4-BE49-F238E27FC236}">
                <a16:creationId xmlns:a16="http://schemas.microsoft.com/office/drawing/2014/main" id="{D07AF7C7-BC4C-A542-B368-2F14BA7EEB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9179" y="4614845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0" name="文本占位符 50">
            <a:extLst>
              <a:ext uri="{FF2B5EF4-FFF2-40B4-BE49-F238E27FC236}">
                <a16:creationId xmlns:a16="http://schemas.microsoft.com/office/drawing/2014/main" id="{DAA449C9-984A-D346-B9C8-8F33184059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9735" y="373654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1" name="文本占位符 50">
            <a:extLst>
              <a:ext uri="{FF2B5EF4-FFF2-40B4-BE49-F238E27FC236}">
                <a16:creationId xmlns:a16="http://schemas.microsoft.com/office/drawing/2014/main" id="{B280114D-73A1-094B-A3AF-31D0B7A19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8836" y="3892951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2" name="文本占位符 50">
            <a:extLst>
              <a:ext uri="{FF2B5EF4-FFF2-40B4-BE49-F238E27FC236}">
                <a16:creationId xmlns:a16="http://schemas.microsoft.com/office/drawing/2014/main" id="{F0C8D6BC-FBD2-864D-90D6-7B6EB4FEBA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48350" y="4699066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3" name="文本占位符 50">
            <a:extLst>
              <a:ext uri="{FF2B5EF4-FFF2-40B4-BE49-F238E27FC236}">
                <a16:creationId xmlns:a16="http://schemas.microsoft.com/office/drawing/2014/main" id="{B85E4685-B406-094F-9DDF-316D4F814B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0059" y="4891572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4" name="文本占位符 50">
            <a:extLst>
              <a:ext uri="{FF2B5EF4-FFF2-40B4-BE49-F238E27FC236}">
                <a16:creationId xmlns:a16="http://schemas.microsoft.com/office/drawing/2014/main" id="{FE7A4614-F6DD-504D-BB58-F9A1F969D5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1535" y="5300645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5" name="文本占位符 50">
            <a:extLst>
              <a:ext uri="{FF2B5EF4-FFF2-40B4-BE49-F238E27FC236}">
                <a16:creationId xmlns:a16="http://schemas.microsoft.com/office/drawing/2014/main" id="{9FFB07B4-2A05-5F41-83E2-BF13FE119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95367" y="495173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6" name="文本占位符 50">
            <a:extLst>
              <a:ext uri="{FF2B5EF4-FFF2-40B4-BE49-F238E27FC236}">
                <a16:creationId xmlns:a16="http://schemas.microsoft.com/office/drawing/2014/main" id="{E181468D-6A96-EF41-9E31-DCB78E530B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90816" y="472313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49" name="灯片编号占位符 4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69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67" name="图片 6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832" y="476253"/>
            <a:ext cx="2170191" cy="4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18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标题文本</a:t>
            </a:r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6" r:id="rId2"/>
    <p:sldLayoutId id="2147483672" r:id="rId3"/>
    <p:sldLayoutId id="2147483678" r:id="rId4"/>
    <p:sldLayoutId id="2147483679" r:id="rId5"/>
    <p:sldLayoutId id="2147483673" r:id="rId6"/>
    <p:sldLayoutId id="2147483674" r:id="rId7"/>
    <p:sldLayoutId id="2147483680" r:id="rId8"/>
    <p:sldLayoutId id="2147483670" r:id="rId9"/>
    <p:sldLayoutId id="2147483675" r:id="rId10"/>
    <p:sldLayoutId id="2147483677" r:id="rId11"/>
    <p:sldLayoutId id="2147483666" r:id="rId12"/>
    <p:sldLayoutId id="2147483681" r:id="rId13"/>
  </p:sldLayoutIdLst>
  <p:transition spd="med"/>
  <p:hf hdr="0" ftr="0" dt="0"/>
  <p:txStyles>
    <p:titleStyle>
      <a:lvl1pPr marL="0" marR="0" indent="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1" i="0" u="none" strike="noStrike" cap="none" spc="0" baseline="0">
          <a:ln>
            <a:noFill/>
          </a:ln>
          <a:solidFill>
            <a:srgbClr val="000000"/>
          </a:solidFill>
          <a:uFillTx/>
          <a:latin typeface="+mj-ea"/>
          <a:ea typeface="+mj-ea"/>
          <a:cs typeface="+mn-cs"/>
          <a:sym typeface="Helvetica Light"/>
        </a:defRPr>
      </a:lvl1pPr>
      <a:lvl2pPr marL="0" marR="0" indent="11428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7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66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54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43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31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2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0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68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1pPr>
      <a:lvl2pPr marL="634937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2pPr>
      <a:lvl3pPr marL="952405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3pPr>
      <a:lvl4pPr marL="1269873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4pPr>
      <a:lvl5pPr marL="1587341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5pPr>
      <a:lvl6pPr marL="1904810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278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746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214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8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7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66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54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43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31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2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0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tif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8.tiff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tiff"/><Relationship Id="rId3" Type="http://schemas.openxmlformats.org/officeDocument/2006/relationships/video" Target="../media/media1.mov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1.png"/><Relationship Id="rId2" Type="http://schemas.microsoft.com/office/2007/relationships/media" Target="../media/media1.mo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video" Target="../media/media2.mov"/><Relationship Id="rId10" Type="http://schemas.openxmlformats.org/officeDocument/2006/relationships/image" Target="../media/image16.tiff"/><Relationship Id="rId4" Type="http://schemas.microsoft.com/office/2007/relationships/media" Target="../media/media2.mov"/><Relationship Id="rId9" Type="http://schemas.openxmlformats.org/officeDocument/2006/relationships/chart" Target="../charts/chart1.xml"/><Relationship Id="rId1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6625"/>
            <a:ext cx="12190413" cy="6857107"/>
            <a:chOff x="794" y="447"/>
            <a:chExt cx="12190413" cy="685710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8E244B0-54D3-BC47-9476-D3047FE36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" y="447"/>
              <a:ext cx="12190413" cy="685710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446933" y="281183"/>
              <a:ext cx="566870" cy="2203088"/>
            </a:xfrm>
            <a:prstGeom prst="rect">
              <a:avLst/>
            </a:prstGeom>
            <a:solidFill>
              <a:srgbClr val="FE680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5400000">
              <a:off x="10806228" y="5350636"/>
              <a:ext cx="566870" cy="2203088"/>
            </a:xfrm>
            <a:prstGeom prst="rect">
              <a:avLst/>
            </a:prstGeom>
            <a:solidFill>
              <a:srgbClr val="FE680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6" name="Shape 126">
            <a:extLst>
              <a:ext uri="{FF2B5EF4-FFF2-40B4-BE49-F238E27FC236}">
                <a16:creationId xmlns:a16="http://schemas.microsoft.com/office/drawing/2014/main" id="{D666B2EF-A196-3942-BD1E-E19CB1398E4F}"/>
              </a:ext>
            </a:extLst>
          </p:cNvPr>
          <p:cNvSpPr/>
          <p:nvPr/>
        </p:nvSpPr>
        <p:spPr>
          <a:xfrm>
            <a:off x="637412" y="1715363"/>
            <a:ext cx="11031605" cy="1178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397" tIns="25397" rIns="25397" bIns="25397" anchor="ctr">
            <a:spAutoFit/>
          </a:bodyPr>
          <a:lstStyle/>
          <a:p>
            <a:pPr>
              <a:lnSpc>
                <a:spcPct val="120000"/>
              </a:lnSpc>
              <a:defRPr sz="8000" b="1" spc="15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br>
              <a:rPr lang="en-US" altLang="zh-C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+mn-lt"/>
              </a:rPr>
            </a:br>
            <a:r>
              <a:rPr lang="en" altLang="zh-CN" sz="32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Arial"/>
              </a:rPr>
              <a:t>Flow Event Telemetry on Programmable Data Plane</a:t>
            </a:r>
          </a:p>
        </p:txBody>
      </p:sp>
      <p:sp>
        <p:nvSpPr>
          <p:cNvPr id="9" name="Shape 126">
            <a:extLst>
              <a:ext uri="{FF2B5EF4-FFF2-40B4-BE49-F238E27FC236}">
                <a16:creationId xmlns:a16="http://schemas.microsoft.com/office/drawing/2014/main" id="{E34C4007-5D1B-0648-A40F-315B7AD5FA23}"/>
              </a:ext>
            </a:extLst>
          </p:cNvPr>
          <p:cNvSpPr/>
          <p:nvPr/>
        </p:nvSpPr>
        <p:spPr>
          <a:xfrm>
            <a:off x="348683" y="3445178"/>
            <a:ext cx="11609061" cy="1313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397" tIns="25397" rIns="25397" bIns="25397" anchor="ctr">
            <a:spAutoFit/>
          </a:bodyPr>
          <a:lstStyle/>
          <a:p>
            <a:pPr>
              <a:spcAft>
                <a:spcPts val="1200"/>
              </a:spcAft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en" altLang="zh-CN" sz="32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Yu Zhou</a:t>
            </a:r>
            <a:endParaRPr lang="en-US" altLang="zh-CN" sz="3200" i="1" baseline="30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FZLanTingHei-M-GBK"/>
            </a:endParaRPr>
          </a:p>
          <a:p>
            <a:pPr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Chen Sun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zh-CN" altLang="en-US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</a:t>
            </a:r>
            <a:r>
              <a:rPr lang="en" altLang="zh-CN" sz="2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Hongqiang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Harry Liu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Rui Miao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Shi Bai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Bo Li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</a:t>
            </a:r>
            <a:r>
              <a:rPr lang="en" altLang="zh-CN" sz="2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Zhilong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Zheng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</a:t>
            </a:r>
            <a:r>
              <a:rPr lang="en" altLang="zh-CN" sz="2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Lingjun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Zhu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</a:t>
            </a:r>
          </a:p>
          <a:p>
            <a:pPr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Zhen Shen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</a:t>
            </a:r>
            <a:r>
              <a:rPr lang="en" altLang="zh-CN" sz="2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Yongqing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Xi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zh-CN" altLang="en-US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</a:t>
            </a:r>
            <a:r>
              <a:rPr lang="en" altLang="zh-CN" sz="2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Pengcheng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Zhang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zh-CN" altLang="en-US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Dennis Cai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Ming Zhang</a:t>
            </a:r>
            <a:r>
              <a:rPr lang="en-US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,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</a:t>
            </a:r>
            <a:r>
              <a:rPr lang="en" altLang="zh-CN" sz="2000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Mingwei</a:t>
            </a:r>
            <a:r>
              <a:rPr lang="en" altLang="zh-CN" sz="20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FZLanTingHei-M-GBK"/>
              </a:rPr>
              <a:t> Xu</a:t>
            </a:r>
            <a:endParaRPr lang="en-US" altLang="zh-TW" sz="2000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EA91C77-B38D-3546-B815-1D767ADF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2" y="242350"/>
            <a:ext cx="3575581" cy="677127"/>
          </a:xfrm>
          <a:prstGeom prst="rect">
            <a:avLst/>
          </a:prstGeom>
        </p:spPr>
      </p:pic>
      <p:sp>
        <p:nvSpPr>
          <p:cNvPr id="129" name="文本框 1" hidden="1"/>
          <p:cNvSpPr txBox="1"/>
          <p:nvPr/>
        </p:nvSpPr>
        <p:spPr>
          <a:xfrm>
            <a:off x="794" y="446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550"/>
          </a:p>
          <a:p>
            <a:pPr>
              <a:buClr>
                <a:srgbClr val="FFFFFF"/>
              </a:buClr>
            </a:pPr>
            <a:r>
              <a:rPr lang="en-US" sz="1250">
                <a:solidFill>
                  <a:srgbClr val="FFFFFF"/>
                </a:solidFill>
              </a:rPr>
              <a:t>E6636BC20180234D78A0072836F0B330A2B9B20F15EA8B80AFD98931B16E2BB62B43B638616EAB0F223927083846ADEB9C1921FA11D03BD11BBFC2EC7E7E1BDA24F933AD172394E7F41D284767024E87EED2EBE67302D1E708EAF19A11202C38DD86259E4E3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DC668AB-85E2-3842-A739-12D7980F5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569" y="91926"/>
            <a:ext cx="2056466" cy="82755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E863C86-7B28-BC41-AA3B-410769FB6C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5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>
            <a:extLst>
              <a:ext uri="{FF2B5EF4-FFF2-40B4-BE49-F238E27FC236}">
                <a16:creationId xmlns:a16="http://schemas.microsoft.com/office/drawing/2014/main" id="{D82F6E5F-6EE6-CF4B-A70E-8990195D3975}"/>
              </a:ext>
            </a:extLst>
          </p:cNvPr>
          <p:cNvSpPr/>
          <p:nvPr/>
        </p:nvSpPr>
        <p:spPr>
          <a:xfrm>
            <a:off x="62443" y="2595816"/>
            <a:ext cx="1909315" cy="490180"/>
          </a:xfrm>
          <a:prstGeom prst="roundRect">
            <a:avLst>
              <a:gd name="adj" fmla="val 7763"/>
            </a:avLst>
          </a:prstGeom>
          <a:noFill/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Mgmt</a:t>
            </a:r>
            <a:r>
              <a:rPr lang="zh-CN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D3C84955-E688-B945-9ADC-3C2852A27420}"/>
              </a:ext>
            </a:extLst>
          </p:cNvPr>
          <p:cNvSpPr/>
          <p:nvPr/>
        </p:nvSpPr>
        <p:spPr>
          <a:xfrm>
            <a:off x="62443" y="5235084"/>
            <a:ext cx="1909315" cy="490180"/>
          </a:xfrm>
          <a:prstGeom prst="roundRect">
            <a:avLst>
              <a:gd name="adj" fmla="val 7763"/>
            </a:avLst>
          </a:prstGeom>
          <a:noFill/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zh-CN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BEA11EBE-27D7-7E4C-AC6C-F858BAC53F35}"/>
              </a:ext>
            </a:extLst>
          </p:cNvPr>
          <p:cNvSpPr/>
          <p:nvPr/>
        </p:nvSpPr>
        <p:spPr>
          <a:xfrm>
            <a:off x="2164262" y="2625652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6833A97-139B-BD47-BB82-0BA5449CCD0F}"/>
              </a:ext>
            </a:extLst>
          </p:cNvPr>
          <p:cNvSpPr/>
          <p:nvPr/>
        </p:nvSpPr>
        <p:spPr>
          <a:xfrm>
            <a:off x="3598534" y="2623174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69" name="直线箭头连接符 8">
            <a:extLst>
              <a:ext uri="{FF2B5EF4-FFF2-40B4-BE49-F238E27FC236}">
                <a16:creationId xmlns:a16="http://schemas.microsoft.com/office/drawing/2014/main" id="{77D2A2C7-270E-4947-B44F-648D830F86CC}"/>
              </a:ext>
            </a:extLst>
          </p:cNvPr>
          <p:cNvCxnSpPr>
            <a:cxnSpLocks/>
            <a:stCxn id="64" idx="0"/>
            <a:endCxn id="66" idx="0"/>
          </p:cNvCxnSpPr>
          <p:nvPr/>
        </p:nvCxnSpPr>
        <p:spPr>
          <a:xfrm rot="5400000" flipH="1" flipV="1">
            <a:off x="3411934" y="1907277"/>
            <a:ext cx="2478" cy="1434272"/>
          </a:xfrm>
          <a:prstGeom prst="curvedConnector3">
            <a:avLst>
              <a:gd name="adj1" fmla="val 9325182"/>
            </a:avLst>
          </a:prstGeom>
          <a:noFill/>
          <a:ln w="28575" cap="flat">
            <a:solidFill>
              <a:schemeClr val="tx1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F2CB7166-A3B7-1D4B-9108-DD77F7C2F998}"/>
              </a:ext>
            </a:extLst>
          </p:cNvPr>
          <p:cNvSpPr/>
          <p:nvPr/>
        </p:nvSpPr>
        <p:spPr>
          <a:xfrm>
            <a:off x="2164261" y="5196951"/>
            <a:ext cx="2497815" cy="554117"/>
          </a:xfrm>
          <a:prstGeom prst="roundRect">
            <a:avLst>
              <a:gd name="adj" fmla="val 7763"/>
            </a:avLst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Blackbox</a:t>
            </a:r>
          </a:p>
        </p:txBody>
      </p:sp>
      <p:cxnSp>
        <p:nvCxnSpPr>
          <p:cNvPr id="87" name="直线箭头连接符 8">
            <a:extLst>
              <a:ext uri="{FF2B5EF4-FFF2-40B4-BE49-F238E27FC236}">
                <a16:creationId xmlns:a16="http://schemas.microsoft.com/office/drawing/2014/main" id="{8053A548-F74B-614F-AF8A-4DE60F821CF0}"/>
              </a:ext>
            </a:extLst>
          </p:cNvPr>
          <p:cNvCxnSpPr>
            <a:cxnSpLocks/>
          </p:cNvCxnSpPr>
          <p:nvPr/>
        </p:nvCxnSpPr>
        <p:spPr>
          <a:xfrm flipV="1">
            <a:off x="2720421" y="3095099"/>
            <a:ext cx="1" cy="210185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直线箭头连接符 8">
            <a:extLst>
              <a:ext uri="{FF2B5EF4-FFF2-40B4-BE49-F238E27FC236}">
                <a16:creationId xmlns:a16="http://schemas.microsoft.com/office/drawing/2014/main" id="{96514669-4DAA-6945-854B-96CA8480AC3D}"/>
              </a:ext>
            </a:extLst>
          </p:cNvPr>
          <p:cNvCxnSpPr>
            <a:cxnSpLocks/>
            <a:endCxn id="66" idx="2"/>
          </p:cNvCxnSpPr>
          <p:nvPr/>
        </p:nvCxnSpPr>
        <p:spPr>
          <a:xfrm flipV="1">
            <a:off x="4130309" y="3095098"/>
            <a:ext cx="0" cy="2101853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闪电形 22">
            <a:extLst>
              <a:ext uri="{FF2B5EF4-FFF2-40B4-BE49-F238E27FC236}">
                <a16:creationId xmlns:a16="http://schemas.microsoft.com/office/drawing/2014/main" id="{6B815150-324E-164E-A151-9AB9B88CA14A}"/>
              </a:ext>
            </a:extLst>
          </p:cNvPr>
          <p:cNvSpPr/>
          <p:nvPr/>
        </p:nvSpPr>
        <p:spPr>
          <a:xfrm flipH="1">
            <a:off x="3271602" y="2209726"/>
            <a:ext cx="365760" cy="413448"/>
          </a:xfrm>
          <a:prstGeom prst="lightningBol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17C97EC-1EB4-7E4D-9A43-FCDBA378B3CB}"/>
              </a:ext>
            </a:extLst>
          </p:cNvPr>
          <p:cNvSpPr txBox="1"/>
          <p:nvPr/>
        </p:nvSpPr>
        <p:spPr>
          <a:xfrm>
            <a:off x="2898160" y="3463140"/>
            <a:ext cx="104836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Counters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E53C95D1-641D-A445-96F5-CBC1999E00BB}"/>
              </a:ext>
            </a:extLst>
          </p:cNvPr>
          <p:cNvSpPr txBox="1"/>
          <p:nvPr/>
        </p:nvSpPr>
        <p:spPr>
          <a:xfrm>
            <a:off x="2982288" y="3771052"/>
            <a:ext cx="8527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Syslogs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4D3AB1D2-CDCC-AA48-BF62-7FBCC4DB33A2}"/>
              </a:ext>
            </a:extLst>
          </p:cNvPr>
          <p:cNvSpPr txBox="1"/>
          <p:nvPr/>
        </p:nvSpPr>
        <p:spPr>
          <a:xfrm>
            <a:off x="2068883" y="1557085"/>
            <a:ext cx="2679608" cy="41036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Coarse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data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granularity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5E31496-343F-8F4C-B7BC-E264F1163B64}"/>
              </a:ext>
            </a:extLst>
          </p:cNvPr>
          <p:cNvSpPr txBox="1"/>
          <p:nvPr/>
        </p:nvSpPr>
        <p:spPr>
          <a:xfrm>
            <a:off x="2832891" y="4266915"/>
            <a:ext cx="1188896" cy="65659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Small</a:t>
            </a:r>
            <a:r>
              <a:rPr kumimoji="0" lang="zh-CN" altLang="en-US" sz="1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1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Overhead</a:t>
            </a:r>
            <a:endParaRPr kumimoji="0" lang="zh-CN" altLang="en-US" sz="18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94" name="直线箭头连接符 8">
            <a:extLst>
              <a:ext uri="{FF2B5EF4-FFF2-40B4-BE49-F238E27FC236}">
                <a16:creationId xmlns:a16="http://schemas.microsoft.com/office/drawing/2014/main" id="{1BC9E13C-943F-C54A-8BF3-35C7B748D64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9155" y="1928801"/>
            <a:ext cx="2478" cy="1434272"/>
          </a:xfrm>
          <a:prstGeom prst="curvedConnector3">
            <a:avLst>
              <a:gd name="adj1" fmla="val 9325182"/>
            </a:avLst>
          </a:prstGeom>
          <a:noFill/>
          <a:ln w="28575" cap="flat">
            <a:solidFill>
              <a:schemeClr val="tx1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5" name="圆角矩形 94">
            <a:extLst>
              <a:ext uri="{FF2B5EF4-FFF2-40B4-BE49-F238E27FC236}">
                <a16:creationId xmlns:a16="http://schemas.microsoft.com/office/drawing/2014/main" id="{4316BF3E-6F75-7845-A89A-C56F0CEFF8D2}"/>
              </a:ext>
            </a:extLst>
          </p:cNvPr>
          <p:cNvSpPr/>
          <p:nvPr/>
        </p:nvSpPr>
        <p:spPr>
          <a:xfrm>
            <a:off x="5004821" y="5196951"/>
            <a:ext cx="2497813" cy="554117"/>
          </a:xfrm>
          <a:prstGeom prst="roundRect">
            <a:avLst>
              <a:gd name="adj" fmla="val 7763"/>
            </a:avLst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Gray-box</a:t>
            </a:r>
          </a:p>
        </p:txBody>
      </p:sp>
      <p:cxnSp>
        <p:nvCxnSpPr>
          <p:cNvPr id="96" name="直线箭头连接符 8">
            <a:extLst>
              <a:ext uri="{FF2B5EF4-FFF2-40B4-BE49-F238E27FC236}">
                <a16:creationId xmlns:a16="http://schemas.microsoft.com/office/drawing/2014/main" id="{8CACD522-7FE4-2746-8EA6-27A4CFF48873}"/>
              </a:ext>
            </a:extLst>
          </p:cNvPr>
          <p:cNvCxnSpPr>
            <a:cxnSpLocks/>
            <a:endCxn id="92" idx="2"/>
          </p:cNvCxnSpPr>
          <p:nvPr/>
        </p:nvCxnSpPr>
        <p:spPr>
          <a:xfrm flipH="1" flipV="1">
            <a:off x="5536597" y="3097576"/>
            <a:ext cx="24384" cy="209937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直线箭头连接符 8">
            <a:extLst>
              <a:ext uri="{FF2B5EF4-FFF2-40B4-BE49-F238E27FC236}">
                <a16:creationId xmlns:a16="http://schemas.microsoft.com/office/drawing/2014/main" id="{B1E529BA-821F-5A40-8691-91D0B0E88D5C}"/>
              </a:ext>
            </a:extLst>
          </p:cNvPr>
          <p:cNvCxnSpPr>
            <a:cxnSpLocks/>
            <a:endCxn id="93" idx="2"/>
          </p:cNvCxnSpPr>
          <p:nvPr/>
        </p:nvCxnSpPr>
        <p:spPr>
          <a:xfrm flipV="1">
            <a:off x="6970869" y="3095098"/>
            <a:ext cx="0" cy="209937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1" name="文本框 100">
            <a:extLst>
              <a:ext uri="{FF2B5EF4-FFF2-40B4-BE49-F238E27FC236}">
                <a16:creationId xmlns:a16="http://schemas.microsoft.com/office/drawing/2014/main" id="{CFC764D0-43D4-0B49-8B57-BF53B48056AA}"/>
              </a:ext>
            </a:extLst>
          </p:cNvPr>
          <p:cNvSpPr txBox="1"/>
          <p:nvPr/>
        </p:nvSpPr>
        <p:spPr>
          <a:xfrm>
            <a:off x="5671477" y="4268698"/>
            <a:ext cx="1188896" cy="65659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Overhead</a:t>
            </a:r>
            <a:endParaRPr kumimoji="0" lang="zh-CN" altLang="en-US" sz="18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8D31370D-9A5A-D04E-A8C6-EEA7D0C290A8}"/>
              </a:ext>
            </a:extLst>
          </p:cNvPr>
          <p:cNvSpPr txBox="1"/>
          <p:nvPr/>
        </p:nvSpPr>
        <p:spPr>
          <a:xfrm>
            <a:off x="5004821" y="1557102"/>
            <a:ext cx="2497821" cy="410369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Fine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data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granularity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EB7ABB15-64D1-564D-8F36-CF4100ADE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783" y="2232756"/>
            <a:ext cx="331357" cy="337569"/>
          </a:xfrm>
          <a:prstGeom prst="rect">
            <a:avLst/>
          </a:prstGeom>
        </p:spPr>
      </p:pic>
      <p:sp>
        <p:nvSpPr>
          <p:cNvPr id="92" name="矩形 91">
            <a:extLst>
              <a:ext uri="{FF2B5EF4-FFF2-40B4-BE49-F238E27FC236}">
                <a16:creationId xmlns:a16="http://schemas.microsoft.com/office/drawing/2014/main" id="{221519ED-7C63-DC42-8E90-FAF55E71BC1E}"/>
              </a:ext>
            </a:extLst>
          </p:cNvPr>
          <p:cNvSpPr/>
          <p:nvPr/>
        </p:nvSpPr>
        <p:spPr>
          <a:xfrm>
            <a:off x="5004822" y="2625652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D5F62AD0-0486-9341-8893-86E10C11E94B}"/>
              </a:ext>
            </a:extLst>
          </p:cNvPr>
          <p:cNvSpPr/>
          <p:nvPr/>
        </p:nvSpPr>
        <p:spPr>
          <a:xfrm>
            <a:off x="6439094" y="2623174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15B635EC-EEC9-B249-8618-EE9D2CCC6AAC}"/>
              </a:ext>
            </a:extLst>
          </p:cNvPr>
          <p:cNvSpPr txBox="1"/>
          <p:nvPr/>
        </p:nvSpPr>
        <p:spPr>
          <a:xfrm>
            <a:off x="5094366" y="5932906"/>
            <a:ext cx="23120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Packet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Telemetry</a:t>
            </a:r>
            <a:endParaRPr kumimoji="0" lang="en-US" altLang="zh-CN" sz="2400" b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BB999F1F-F523-9D47-89F8-F0F382F02F8B}"/>
              </a:ext>
            </a:extLst>
          </p:cNvPr>
          <p:cNvSpPr txBox="1"/>
          <p:nvPr/>
        </p:nvSpPr>
        <p:spPr>
          <a:xfrm>
            <a:off x="2298453" y="5932906"/>
            <a:ext cx="23120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Counter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-based</a:t>
            </a:r>
            <a:endParaRPr kumimoji="0" lang="en-US" altLang="zh-CN" sz="2400" b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9097C6-62FF-FC4F-AC91-86F906D6EBD6}"/>
              </a:ext>
            </a:extLst>
          </p:cNvPr>
          <p:cNvSpPr txBox="1"/>
          <p:nvPr/>
        </p:nvSpPr>
        <p:spPr>
          <a:xfrm>
            <a:off x="5818645" y="3425208"/>
            <a:ext cx="89928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Packets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91CDAE0-8CB8-194A-8BC3-697EF38356BC}"/>
              </a:ext>
            </a:extLst>
          </p:cNvPr>
          <p:cNvSpPr txBox="1"/>
          <p:nvPr/>
        </p:nvSpPr>
        <p:spPr>
          <a:xfrm>
            <a:off x="5633469" y="3733120"/>
            <a:ext cx="12423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Metadatas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DD7DD08-85E6-1F43-A5F6-B1D6FB23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338" y="689328"/>
            <a:ext cx="1543039" cy="15430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2EE2BBD-D1CF-B048-94C6-761E1CF762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07" y="551172"/>
            <a:ext cx="1111694" cy="1040646"/>
          </a:xfrm>
          <a:prstGeom prst="rect">
            <a:avLst/>
          </a:prstGeom>
        </p:spPr>
      </p:pic>
      <p:sp>
        <p:nvSpPr>
          <p:cNvPr id="35" name="圆角矩形 34">
            <a:extLst>
              <a:ext uri="{FF2B5EF4-FFF2-40B4-BE49-F238E27FC236}">
                <a16:creationId xmlns:a16="http://schemas.microsoft.com/office/drawing/2014/main" id="{AB0E68ED-78AC-144E-BA98-39EDF77BF3F3}"/>
              </a:ext>
            </a:extLst>
          </p:cNvPr>
          <p:cNvSpPr/>
          <p:nvPr/>
        </p:nvSpPr>
        <p:spPr>
          <a:xfrm>
            <a:off x="8690522" y="4320886"/>
            <a:ext cx="2497814" cy="1449229"/>
          </a:xfrm>
          <a:prstGeom prst="roundRect">
            <a:avLst>
              <a:gd name="adj" fmla="val 7763"/>
            </a:avLst>
          </a:prstGeom>
          <a:solidFill>
            <a:schemeClr val="bg1"/>
          </a:solidFill>
          <a:ln w="19050" cap="flat">
            <a:solidFill>
              <a:schemeClr val="tx1">
                <a:lumMod val="95000"/>
                <a:lumOff val="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50800" rIns="0" bIns="50800" numCol="1" spcCol="38100" rtlCol="0" anchor="b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800" b="0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Programmable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FDF16B5-F3B6-2D47-B6F5-06698475679A}"/>
              </a:ext>
            </a:extLst>
          </p:cNvPr>
          <p:cNvSpPr/>
          <p:nvPr/>
        </p:nvSpPr>
        <p:spPr>
          <a:xfrm>
            <a:off x="8811015" y="4474116"/>
            <a:ext cx="1063549" cy="47192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AE3C53E-706D-2346-B3C3-C7A42841119F}"/>
              </a:ext>
            </a:extLst>
          </p:cNvPr>
          <p:cNvSpPr/>
          <p:nvPr/>
        </p:nvSpPr>
        <p:spPr>
          <a:xfrm>
            <a:off x="10024629" y="4474116"/>
            <a:ext cx="1063549" cy="47192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38" name="直线箭头连接符 8">
            <a:extLst>
              <a:ext uri="{FF2B5EF4-FFF2-40B4-BE49-F238E27FC236}">
                <a16:creationId xmlns:a16="http://schemas.microsoft.com/office/drawing/2014/main" id="{A896295A-5BDD-5C44-9D6D-054391AEA4C3}"/>
              </a:ext>
            </a:extLst>
          </p:cNvPr>
          <p:cNvCxnSpPr>
            <a:cxnSpLocks/>
            <a:stCxn id="37" idx="2"/>
            <a:endCxn id="36" idx="2"/>
          </p:cNvCxnSpPr>
          <p:nvPr/>
        </p:nvCxnSpPr>
        <p:spPr>
          <a:xfrm rot="5400000">
            <a:off x="9949597" y="4339233"/>
            <a:ext cx="12700" cy="1213614"/>
          </a:xfrm>
          <a:prstGeom prst="curvedConnector3">
            <a:avLst>
              <a:gd name="adj1" fmla="val 1800000"/>
            </a:avLst>
          </a:prstGeom>
          <a:noFill/>
          <a:ln w="28575" cap="flat">
            <a:solidFill>
              <a:srgbClr val="000000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直线箭头连接符 8">
            <a:extLst>
              <a:ext uri="{FF2B5EF4-FFF2-40B4-BE49-F238E27FC236}">
                <a16:creationId xmlns:a16="http://schemas.microsoft.com/office/drawing/2014/main" id="{FD681FD8-B3AE-A140-8676-C00DDA14F8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893685" y="1950325"/>
            <a:ext cx="2478" cy="1434272"/>
          </a:xfrm>
          <a:prstGeom prst="curvedConnector3">
            <a:avLst>
              <a:gd name="adj1" fmla="val 9325182"/>
            </a:avLst>
          </a:prstGeom>
          <a:noFill/>
          <a:ln w="28575" cap="flat">
            <a:solidFill>
              <a:schemeClr val="tx1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2" name="图片 41">
            <a:extLst>
              <a:ext uri="{FF2B5EF4-FFF2-40B4-BE49-F238E27FC236}">
                <a16:creationId xmlns:a16="http://schemas.microsoft.com/office/drawing/2014/main" id="{A2F98A4B-D0D1-604E-8A3B-3D7707C1B4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313" y="2254280"/>
            <a:ext cx="331357" cy="337569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8D0BBB35-8DF6-9345-8068-BED744910ECA}"/>
              </a:ext>
            </a:extLst>
          </p:cNvPr>
          <p:cNvSpPr/>
          <p:nvPr/>
        </p:nvSpPr>
        <p:spPr>
          <a:xfrm>
            <a:off x="8649352" y="2647176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352DCB2-AF04-BE4D-8CDA-23395F69BFFA}"/>
              </a:ext>
            </a:extLst>
          </p:cNvPr>
          <p:cNvSpPr/>
          <p:nvPr/>
        </p:nvSpPr>
        <p:spPr>
          <a:xfrm>
            <a:off x="10083624" y="2644698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12E3480-7528-4640-A820-DB4A46910A45}"/>
              </a:ext>
            </a:extLst>
          </p:cNvPr>
          <p:cNvSpPr txBox="1"/>
          <p:nvPr/>
        </p:nvSpPr>
        <p:spPr>
          <a:xfrm>
            <a:off x="10195405" y="3446732"/>
            <a:ext cx="1188896" cy="65659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Small</a:t>
            </a:r>
            <a:r>
              <a:rPr kumimoji="0" lang="zh-CN" altLang="en-US" sz="1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1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Overhead</a:t>
            </a:r>
            <a:endParaRPr kumimoji="0" lang="zh-CN" altLang="en-US" sz="18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46" name="直线箭头连接符 8">
            <a:extLst>
              <a:ext uri="{FF2B5EF4-FFF2-40B4-BE49-F238E27FC236}">
                <a16:creationId xmlns:a16="http://schemas.microsoft.com/office/drawing/2014/main" id="{83B8B029-DE34-B044-9B0A-277429D653B5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9939429" y="3116622"/>
            <a:ext cx="0" cy="1204264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92D92FBA-6ACC-B84D-B285-06243F59ADDD}"/>
              </a:ext>
            </a:extLst>
          </p:cNvPr>
          <p:cNvSpPr txBox="1"/>
          <p:nvPr/>
        </p:nvSpPr>
        <p:spPr>
          <a:xfrm>
            <a:off x="8546168" y="3549459"/>
            <a:ext cx="133049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</a:t>
            </a:r>
            <a:r>
              <a:rPr kumimoji="0" lang="zh-CN" altLang="en-US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7660B49-00AD-A64A-86CB-703819460887}"/>
              </a:ext>
            </a:extLst>
          </p:cNvPr>
          <p:cNvSpPr txBox="1"/>
          <p:nvPr/>
        </p:nvSpPr>
        <p:spPr>
          <a:xfrm>
            <a:off x="8393831" y="5999727"/>
            <a:ext cx="312423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</a:t>
            </a:r>
            <a:r>
              <a:rPr kumimoji="0" lang="zh-CN" altLang="en-US" sz="24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i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400" b="1" i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i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Telemetry</a:t>
            </a:r>
            <a:endParaRPr kumimoji="0" lang="en-US" altLang="zh-CN" sz="2400" b="1" i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F66839-7BAF-F74F-B6DC-029EF3F21CE6}"/>
              </a:ext>
            </a:extLst>
          </p:cNvPr>
          <p:cNvSpPr/>
          <p:nvPr/>
        </p:nvSpPr>
        <p:spPr>
          <a:xfrm>
            <a:off x="0" y="-3768"/>
            <a:ext cx="7855074" cy="6857999"/>
          </a:xfrm>
          <a:prstGeom prst="rect">
            <a:avLst/>
          </a:prstGeom>
          <a:solidFill>
            <a:srgbClr val="F2F2F2">
              <a:alpha val="54118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3754" y="12518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The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Right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Way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of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NPA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Location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8089DAE4-5552-BF46-882B-08B46537B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5023" y="4319223"/>
            <a:ext cx="617766" cy="494213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BFB5B29E-C4B8-C14F-9E23-0F3E266B0C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9425" y="4811814"/>
            <a:ext cx="508962" cy="499359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E4EADAB9-D344-104F-B305-59D8CCE280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87"/>
          <a:stretch/>
        </p:blipFill>
        <p:spPr>
          <a:xfrm>
            <a:off x="11276421" y="5309551"/>
            <a:ext cx="454971" cy="45732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D8405F5-81EE-A24F-9EF1-B18E831771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816166" y="6540500"/>
            <a:ext cx="187552" cy="287258"/>
          </a:xfrm>
        </p:spPr>
        <p:txBody>
          <a:bodyPr/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4073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43" grpId="0" animBg="1"/>
      <p:bldP spid="44" grpId="0" animBg="1"/>
      <p:bldP spid="45" grpId="0" animBg="1"/>
      <p:bldP spid="48" grpId="0"/>
      <p:bldP spid="50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F5E38F1-8E19-C143-9449-C541CDB3BA08}"/>
              </a:ext>
            </a:extLst>
          </p:cNvPr>
          <p:cNvCxnSpPr>
            <a:cxnSpLocks/>
          </p:cNvCxnSpPr>
          <p:nvPr/>
        </p:nvCxnSpPr>
        <p:spPr>
          <a:xfrm>
            <a:off x="6246608" y="857266"/>
            <a:ext cx="0" cy="1701210"/>
          </a:xfrm>
          <a:prstGeom prst="line">
            <a:avLst/>
          </a:prstGeom>
          <a:noFill/>
          <a:ln w="38100" cap="flat">
            <a:solidFill>
              <a:srgbClr val="6C6C6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4FAFABA2-6A70-9648-9E14-6C5C0A5D1993}"/>
              </a:ext>
            </a:extLst>
          </p:cNvPr>
          <p:cNvSpPr/>
          <p:nvPr/>
        </p:nvSpPr>
        <p:spPr>
          <a:xfrm>
            <a:off x="7164084" y="626433"/>
            <a:ext cx="1955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Mgmt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4358F7B-DCFD-DB41-8EAB-3E5FAA148D47}"/>
              </a:ext>
            </a:extLst>
          </p:cNvPr>
          <p:cNvSpPr/>
          <p:nvPr/>
        </p:nvSpPr>
        <p:spPr>
          <a:xfrm>
            <a:off x="3536952" y="626433"/>
            <a:ext cx="1757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60" name="圆角矩形 59">
            <a:extLst>
              <a:ext uri="{FF2B5EF4-FFF2-40B4-BE49-F238E27FC236}">
                <a16:creationId xmlns:a16="http://schemas.microsoft.com/office/drawing/2014/main" id="{523546F9-4F7F-8446-ABBB-D7322C60832E}"/>
              </a:ext>
            </a:extLst>
          </p:cNvPr>
          <p:cNvSpPr/>
          <p:nvPr/>
        </p:nvSpPr>
        <p:spPr>
          <a:xfrm>
            <a:off x="3405428" y="1366242"/>
            <a:ext cx="2020261" cy="1127529"/>
          </a:xfrm>
          <a:prstGeom prst="roundRect">
            <a:avLst>
              <a:gd name="adj" fmla="val 8722"/>
            </a:avLst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" tIns="14400" rIns="14400" bIns="144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</a:t>
            </a:r>
            <a:r>
              <a:rPr kumimoji="0" lang="zh-CN" altLang="en-US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Generation</a:t>
            </a:r>
          </a:p>
        </p:txBody>
      </p:sp>
      <p:sp>
        <p:nvSpPr>
          <p:cNvPr id="61" name="圆角矩形 60">
            <a:extLst>
              <a:ext uri="{FF2B5EF4-FFF2-40B4-BE49-F238E27FC236}">
                <a16:creationId xmlns:a16="http://schemas.microsoft.com/office/drawing/2014/main" id="{3E9313CE-7333-2449-BCE3-2DA7E81828E2}"/>
              </a:ext>
            </a:extLst>
          </p:cNvPr>
          <p:cNvSpPr/>
          <p:nvPr/>
        </p:nvSpPr>
        <p:spPr>
          <a:xfrm>
            <a:off x="7067528" y="1366241"/>
            <a:ext cx="2147849" cy="1127529"/>
          </a:xfrm>
          <a:prstGeom prst="roundRect">
            <a:avLst>
              <a:gd name="adj" fmla="val 8722"/>
            </a:avLst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" tIns="14400" rIns="14400" bIns="144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</a:t>
            </a:r>
            <a:r>
              <a:rPr kumimoji="0" lang="zh-CN" altLang="en-US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</a:t>
            </a:r>
            <a:r>
              <a:rPr lang="zh-CN" altLang="en-US" sz="2400" b="1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zh-CN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Storage</a:t>
            </a:r>
            <a:r>
              <a:rPr kumimoji="0" lang="zh-CN" altLang="en-US" sz="2400" b="1" i="1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endParaRPr kumimoji="0" lang="en-US" altLang="zh-CN" sz="2400" b="1" i="1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67" name="直线箭头连接符 66">
            <a:extLst>
              <a:ext uri="{FF2B5EF4-FFF2-40B4-BE49-F238E27FC236}">
                <a16:creationId xmlns:a16="http://schemas.microsoft.com/office/drawing/2014/main" id="{7A1F58F5-F920-3641-A6BD-5BFD68A9D5C6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 flipV="1">
            <a:off x="5425689" y="1930006"/>
            <a:ext cx="1641839" cy="1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olid"/>
            <a:miter lim="400000"/>
            <a:tailEnd type="triangle" w="med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D657E9A5-70BC-AA49-992B-F817DA2A3A5C}"/>
              </a:ext>
            </a:extLst>
          </p:cNvPr>
          <p:cNvSpPr txBox="1"/>
          <p:nvPr/>
        </p:nvSpPr>
        <p:spPr>
          <a:xfrm>
            <a:off x="392715" y="2882923"/>
            <a:ext cx="11406570" cy="1056700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NetSeer: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Telemetry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(FET)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Programmable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graphicFrame>
        <p:nvGraphicFramePr>
          <p:cNvPr id="38" name="图表 37">
            <a:extLst>
              <a:ext uri="{FF2B5EF4-FFF2-40B4-BE49-F238E27FC236}">
                <a16:creationId xmlns:a16="http://schemas.microsoft.com/office/drawing/2014/main" id="{5D862B0F-30C3-9744-BEF4-CABBE5C150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714234"/>
              </p:ext>
            </p:extLst>
          </p:nvPr>
        </p:nvGraphicFramePr>
        <p:xfrm>
          <a:off x="1707056" y="4595292"/>
          <a:ext cx="3922915" cy="194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图表 39">
            <a:extLst>
              <a:ext uri="{FF2B5EF4-FFF2-40B4-BE49-F238E27FC236}">
                <a16:creationId xmlns:a16="http://schemas.microsoft.com/office/drawing/2014/main" id="{C7E5AFCD-F79A-E443-B0C7-850DE26310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915272"/>
              </p:ext>
            </p:extLst>
          </p:nvPr>
        </p:nvGraphicFramePr>
        <p:xfrm>
          <a:off x="7381590" y="4595292"/>
          <a:ext cx="3667574" cy="194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1" name="下箭头 40">
            <a:extLst>
              <a:ext uri="{FF2B5EF4-FFF2-40B4-BE49-F238E27FC236}">
                <a16:creationId xmlns:a16="http://schemas.microsoft.com/office/drawing/2014/main" id="{530FB2EF-1506-344F-8539-4721055FF250}"/>
              </a:ext>
            </a:extLst>
          </p:cNvPr>
          <p:cNvSpPr/>
          <p:nvPr/>
        </p:nvSpPr>
        <p:spPr>
          <a:xfrm rot="16200000">
            <a:off x="6361905" y="4771111"/>
            <a:ext cx="302507" cy="1272950"/>
          </a:xfrm>
          <a:prstGeom prst="downArrow">
            <a:avLst>
              <a:gd name="adj1" fmla="val 5766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7F09D48-D197-F647-9AC5-7D694235D8BA}"/>
              </a:ext>
            </a:extLst>
          </p:cNvPr>
          <p:cNvSpPr/>
          <p:nvPr/>
        </p:nvSpPr>
        <p:spPr>
          <a:xfrm>
            <a:off x="1899598" y="4133627"/>
            <a:ext cx="339456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825500"/>
            <a:r>
              <a:rPr lang="en-US" altLang="zh-C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zh-CN" altLang="en-US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NPA</a:t>
            </a:r>
            <a:r>
              <a:rPr lang="zh-CN" altLang="en-US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73685AD-2D29-5345-A7BE-B57DB4E386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r>
              <a:rPr lang="en-US" altLang="zh-CN" dirty="0"/>
              <a:t>7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2F1B2D7-32AE-EC43-8052-E5882F81DCC4}"/>
              </a:ext>
            </a:extLst>
          </p:cNvPr>
          <p:cNvSpPr/>
          <p:nvPr/>
        </p:nvSpPr>
        <p:spPr>
          <a:xfrm>
            <a:off x="7518094" y="4117753"/>
            <a:ext cx="339456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825500"/>
            <a:r>
              <a:rPr lang="en-US" altLang="zh-C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</a:t>
            </a:r>
            <a:r>
              <a:rPr lang="zh-CN" altLang="en-US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NPA</a:t>
            </a:r>
            <a:r>
              <a:rPr lang="zh-CN" altLang="en-US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7F4F68C1-1A44-F44F-8D3A-AD02A4F53DDA}"/>
              </a:ext>
            </a:extLst>
          </p:cNvPr>
          <p:cNvSpPr/>
          <p:nvPr/>
        </p:nvSpPr>
        <p:spPr>
          <a:xfrm>
            <a:off x="2947861" y="5625314"/>
            <a:ext cx="194400" cy="195884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A388467-B045-DE45-B96F-AB8904922D39}"/>
              </a:ext>
            </a:extLst>
          </p:cNvPr>
          <p:cNvSpPr/>
          <p:nvPr/>
        </p:nvSpPr>
        <p:spPr>
          <a:xfrm>
            <a:off x="4708524" y="5092683"/>
            <a:ext cx="194400" cy="195884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线形标注 1 (带边框和强调线) 18">
            <a:extLst>
              <a:ext uri="{FF2B5EF4-FFF2-40B4-BE49-F238E27FC236}">
                <a16:creationId xmlns:a16="http://schemas.microsoft.com/office/drawing/2014/main" id="{D817A66C-7DF2-284F-8820-C053AE7851B4}"/>
              </a:ext>
            </a:extLst>
          </p:cNvPr>
          <p:cNvSpPr/>
          <p:nvPr/>
        </p:nvSpPr>
        <p:spPr>
          <a:xfrm>
            <a:off x="3528650" y="5620269"/>
            <a:ext cx="994200" cy="410369"/>
          </a:xfrm>
          <a:prstGeom prst="accentBorderCallout1">
            <a:avLst>
              <a:gd name="adj1" fmla="val 48362"/>
              <a:gd name="adj2" fmla="val -6498"/>
              <a:gd name="adj3" fmla="val 31788"/>
              <a:gd name="adj4" fmla="val -39323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inutes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2" name="线形标注 1 (带边框和强调线) 21">
            <a:extLst>
              <a:ext uri="{FF2B5EF4-FFF2-40B4-BE49-F238E27FC236}">
                <a16:creationId xmlns:a16="http://schemas.microsoft.com/office/drawing/2014/main" id="{4022D3A4-2923-FD4D-8634-29E006B99FE2}"/>
              </a:ext>
            </a:extLst>
          </p:cNvPr>
          <p:cNvSpPr/>
          <p:nvPr/>
        </p:nvSpPr>
        <p:spPr>
          <a:xfrm>
            <a:off x="3637671" y="4665674"/>
            <a:ext cx="753878" cy="410369"/>
          </a:xfrm>
          <a:prstGeom prst="accentBorderCallout1">
            <a:avLst>
              <a:gd name="adj1" fmla="val 41399"/>
              <a:gd name="adj2" fmla="val 106017"/>
              <a:gd name="adj3" fmla="val 112528"/>
              <a:gd name="adj4" fmla="val 146126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hours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1" name="线形标注 1 (带边框和强调线) 30">
            <a:extLst>
              <a:ext uri="{FF2B5EF4-FFF2-40B4-BE49-F238E27FC236}">
                <a16:creationId xmlns:a16="http://schemas.microsoft.com/office/drawing/2014/main" id="{92FD66EA-3C5E-194D-988E-01D3AF5D2FC8}"/>
              </a:ext>
            </a:extLst>
          </p:cNvPr>
          <p:cNvSpPr/>
          <p:nvPr/>
        </p:nvSpPr>
        <p:spPr>
          <a:xfrm>
            <a:off x="8544736" y="5338322"/>
            <a:ext cx="1164112" cy="410369"/>
          </a:xfrm>
          <a:prstGeom prst="accentBorderCallout1">
            <a:avLst>
              <a:gd name="adj1" fmla="val 41399"/>
              <a:gd name="adj2" fmla="val 106017"/>
              <a:gd name="adj3" fmla="val 149699"/>
              <a:gd name="adj4" fmla="val 134715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seconds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2A00E9C4-68EE-E84F-B979-CD1BDA2B4A8C}"/>
              </a:ext>
            </a:extLst>
          </p:cNvPr>
          <p:cNvCxnSpPr>
            <a:cxnSpLocks/>
          </p:cNvCxnSpPr>
          <p:nvPr/>
        </p:nvCxnSpPr>
        <p:spPr>
          <a:xfrm>
            <a:off x="8538013" y="5961812"/>
            <a:ext cx="2149652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80173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6" grpId="0"/>
      <p:bldP spid="60" grpId="0" animBg="1"/>
      <p:bldP spid="61" grpId="0" animBg="1"/>
      <p:bldP spid="20" grpId="0" animBg="1"/>
      <p:bldGraphic spid="38" grpId="0">
        <p:bldAsOne/>
      </p:bldGraphic>
      <p:bldGraphic spid="40" grpId="0">
        <p:bldAsOne/>
      </p:bldGraphic>
      <p:bldP spid="41" grpId="0" animBg="1"/>
      <p:bldP spid="21" grpId="0" animBg="1"/>
      <p:bldP spid="15" grpId="0" animBg="1"/>
      <p:bldP spid="17" grpId="0" animBg="1"/>
      <p:bldP spid="18" grpId="0" animBg="1"/>
      <p:bldP spid="19" grpId="0" animBg="1"/>
      <p:bldP spid="22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16A61F-6CCC-2947-9082-6DA4CA7F5B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29694" y="1355212"/>
            <a:ext cx="2037416" cy="533479"/>
          </a:xfrm>
        </p:spPr>
        <p:txBody>
          <a:bodyPr wrap="none">
            <a:spAutoFit/>
          </a:bodyPr>
          <a:lstStyle/>
          <a:p>
            <a:pPr marL="0" indent="0" algn="ctr" defTabSz="412750" hangingPunct="0">
              <a:spcBef>
                <a:spcPts val="0"/>
              </a:spcBef>
              <a:buSzTx/>
              <a:buNone/>
            </a:pPr>
            <a:r>
              <a:rPr lang="en-US" altLang="zh-CN" sz="2800" b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#1:</a:t>
            </a:r>
            <a:r>
              <a:rPr lang="zh-CN" altLang="en-US" sz="2800" b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</a:t>
            </a:r>
            <a:endParaRPr lang="en-US" altLang="zh-CN" sz="2800" b="1" dirty="0">
              <a:solidFill>
                <a:srgbClr val="4472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92268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Design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Challenges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BF883CD-80BF-E447-ACA3-92A14C47B7F4}"/>
              </a:ext>
            </a:extLst>
          </p:cNvPr>
          <p:cNvSpPr/>
          <p:nvPr/>
        </p:nvSpPr>
        <p:spPr>
          <a:xfrm>
            <a:off x="1281465" y="2158239"/>
            <a:ext cx="2733874" cy="9018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Full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coverage</a:t>
            </a: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(inter-switch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drops)</a:t>
            </a:r>
            <a:endParaRPr kumimoji="1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77A4FB-FA71-D146-AF77-E1B9F3BDE567}"/>
              </a:ext>
            </a:extLst>
          </p:cNvPr>
          <p:cNvSpPr/>
          <p:nvPr/>
        </p:nvSpPr>
        <p:spPr>
          <a:xfrm>
            <a:off x="4635802" y="2158239"/>
            <a:ext cx="3049250" cy="90183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High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scalability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of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endParaRPr kumimoji="1" lang="en-US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trans.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&amp;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process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8A351E0-5462-0648-A883-DAEEECDAC180}"/>
              </a:ext>
            </a:extLst>
          </p:cNvPr>
          <p:cNvSpPr/>
          <p:nvPr/>
        </p:nvSpPr>
        <p:spPr>
          <a:xfrm>
            <a:off x="8332019" y="2158239"/>
            <a:ext cx="2949964" cy="90183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High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accuracy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within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ASIC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1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memory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ED4687-3BE0-3E40-B241-379012DE8C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rPr>
              <a:t>8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sym typeface="Helvetica Ligh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631B8B-2513-364C-B0CD-E2DF5A061463}"/>
              </a:ext>
            </a:extLst>
          </p:cNvPr>
          <p:cNvSpPr/>
          <p:nvPr/>
        </p:nvSpPr>
        <p:spPr>
          <a:xfrm>
            <a:off x="5038164" y="1360342"/>
            <a:ext cx="2244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#2: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Scalability</a:t>
            </a:r>
            <a:endParaRPr kumimoji="0" lang="zh-CN" alt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sym typeface="Helvetica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8B8CC6-B880-A44F-BCC7-E657CB23081C}"/>
              </a:ext>
            </a:extLst>
          </p:cNvPr>
          <p:cNvSpPr/>
          <p:nvPr/>
        </p:nvSpPr>
        <p:spPr>
          <a:xfrm>
            <a:off x="8773706" y="1360342"/>
            <a:ext cx="2066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#3: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Accuracy</a:t>
            </a:r>
            <a:endParaRPr kumimoji="0" lang="zh-CN" alt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sym typeface="Helvetica Ligh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A721BF9-0851-FA40-9A57-F86D062D56C0}"/>
              </a:ext>
            </a:extLst>
          </p:cNvPr>
          <p:cNvSpPr/>
          <p:nvPr/>
        </p:nvSpPr>
        <p:spPr>
          <a:xfrm>
            <a:off x="1917977" y="3763156"/>
            <a:ext cx="1459913" cy="17345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Step 1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Packet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Selection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1C33C35-8681-1D41-98B8-1E0D7F93C997}"/>
              </a:ext>
            </a:extLst>
          </p:cNvPr>
          <p:cNvSpPr/>
          <p:nvPr/>
        </p:nvSpPr>
        <p:spPr>
          <a:xfrm>
            <a:off x="4290058" y="3763156"/>
            <a:ext cx="1459913" cy="17345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Step 2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Deduplicat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-ion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EE0234D-6737-D246-9A6F-3622CA8E48FD}"/>
              </a:ext>
            </a:extLst>
          </p:cNvPr>
          <p:cNvSpPr/>
          <p:nvPr/>
        </p:nvSpPr>
        <p:spPr>
          <a:xfrm>
            <a:off x="6662138" y="3763156"/>
            <a:ext cx="1459913" cy="17345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Step 3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Event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Extraction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and</a:t>
            </a:r>
            <a:b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</a:b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Batching 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375E144-7BFF-F248-9FB3-85516E7EF705}"/>
              </a:ext>
            </a:extLst>
          </p:cNvPr>
          <p:cNvSpPr/>
          <p:nvPr/>
        </p:nvSpPr>
        <p:spPr>
          <a:xfrm>
            <a:off x="9034219" y="3763156"/>
            <a:ext cx="1545565" cy="17345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Step 4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False Positive Elimination and Pacing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2" name="箭头: 右 11">
            <a:extLst>
              <a:ext uri="{FF2B5EF4-FFF2-40B4-BE49-F238E27FC236}">
                <a16:creationId xmlns:a16="http://schemas.microsoft.com/office/drawing/2014/main" id="{3FD810B8-A4C9-F349-9835-004D206C5018}"/>
              </a:ext>
            </a:extLst>
          </p:cNvPr>
          <p:cNvSpPr/>
          <p:nvPr/>
        </p:nvSpPr>
        <p:spPr>
          <a:xfrm>
            <a:off x="945939" y="4428196"/>
            <a:ext cx="952919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33" name="箭头: 右 11">
            <a:extLst>
              <a:ext uri="{FF2B5EF4-FFF2-40B4-BE49-F238E27FC236}">
                <a16:creationId xmlns:a16="http://schemas.microsoft.com/office/drawing/2014/main" id="{211C4AE0-27A0-774A-B509-7B6F7A077FC7}"/>
              </a:ext>
            </a:extLst>
          </p:cNvPr>
          <p:cNvSpPr/>
          <p:nvPr/>
        </p:nvSpPr>
        <p:spPr>
          <a:xfrm>
            <a:off x="3377887" y="4428196"/>
            <a:ext cx="893051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34" name="箭头: 右 11">
            <a:extLst>
              <a:ext uri="{FF2B5EF4-FFF2-40B4-BE49-F238E27FC236}">
                <a16:creationId xmlns:a16="http://schemas.microsoft.com/office/drawing/2014/main" id="{6262178E-741B-3341-B3DA-9DE2755D4566}"/>
              </a:ext>
            </a:extLst>
          </p:cNvPr>
          <p:cNvSpPr/>
          <p:nvPr/>
        </p:nvSpPr>
        <p:spPr>
          <a:xfrm>
            <a:off x="5755416" y="4431566"/>
            <a:ext cx="893051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35" name="箭头: 右 11">
            <a:extLst>
              <a:ext uri="{FF2B5EF4-FFF2-40B4-BE49-F238E27FC236}">
                <a16:creationId xmlns:a16="http://schemas.microsoft.com/office/drawing/2014/main" id="{EA7D473B-C784-2948-B7DB-1342A095E7B7}"/>
              </a:ext>
            </a:extLst>
          </p:cNvPr>
          <p:cNvSpPr/>
          <p:nvPr/>
        </p:nvSpPr>
        <p:spPr>
          <a:xfrm>
            <a:off x="8122050" y="4428196"/>
            <a:ext cx="893051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36" name="箭头: 右 11">
            <a:extLst>
              <a:ext uri="{FF2B5EF4-FFF2-40B4-BE49-F238E27FC236}">
                <a16:creationId xmlns:a16="http://schemas.microsoft.com/office/drawing/2014/main" id="{E2994164-0FB6-C049-B82F-13CB451E353C}"/>
              </a:ext>
            </a:extLst>
          </p:cNvPr>
          <p:cNvSpPr/>
          <p:nvPr/>
        </p:nvSpPr>
        <p:spPr>
          <a:xfrm>
            <a:off x="10578796" y="4428196"/>
            <a:ext cx="893051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Helvetica Ligh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2401D86-F876-5944-9739-A05FF047DD73}"/>
              </a:ext>
            </a:extLst>
          </p:cNvPr>
          <p:cNvSpPr txBox="1"/>
          <p:nvPr/>
        </p:nvSpPr>
        <p:spPr>
          <a:xfrm>
            <a:off x="938288" y="4086452"/>
            <a:ext cx="972342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100%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4038B36-6EB8-9A4B-96DA-520436175D99}"/>
              </a:ext>
            </a:extLst>
          </p:cNvPr>
          <p:cNvSpPr txBox="1"/>
          <p:nvPr/>
        </p:nvSpPr>
        <p:spPr>
          <a:xfrm>
            <a:off x="3402118" y="4086452"/>
            <a:ext cx="847929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10%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7DDBC34-68A6-0742-A86C-B812C50B961A}"/>
              </a:ext>
            </a:extLst>
          </p:cNvPr>
          <p:cNvSpPr txBox="1"/>
          <p:nvPr/>
        </p:nvSpPr>
        <p:spPr>
          <a:xfrm>
            <a:off x="5738903" y="4086452"/>
            <a:ext cx="911088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0.5%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8860170-B128-EC42-9468-6517B9438DE9}"/>
              </a:ext>
            </a:extLst>
          </p:cNvPr>
          <p:cNvSpPr txBox="1"/>
          <p:nvPr/>
        </p:nvSpPr>
        <p:spPr>
          <a:xfrm>
            <a:off x="8054333" y="4086452"/>
            <a:ext cx="1046421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0.01%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A0AE830-2A1B-084B-912E-62AF11EE73B6}"/>
              </a:ext>
            </a:extLst>
          </p:cNvPr>
          <p:cNvSpPr txBox="1"/>
          <p:nvPr/>
        </p:nvSpPr>
        <p:spPr>
          <a:xfrm>
            <a:off x="10551610" y="4086452"/>
            <a:ext cx="1046421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Helvetica Light"/>
              </a:rPr>
              <a:t>0.01%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4DCA1F97-1120-C140-A3EA-FEEE5758B2B6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2647934" y="3060076"/>
            <a:ext cx="0" cy="703080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 w="med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1B676E9C-2892-5B4F-AAE8-FFF820D76DCB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5020015" y="3056112"/>
            <a:ext cx="0" cy="707044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 w="med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74CE2AD5-D183-F04B-8B7A-F479465AA846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392095" y="3056112"/>
            <a:ext cx="0" cy="707044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 w="med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3E84E44F-AF12-E545-AADA-AF06448E78A1}"/>
              </a:ext>
            </a:extLst>
          </p:cNvPr>
          <p:cNvCxnSpPr>
            <a:cxnSpLocks/>
            <a:stCxn id="22" idx="2"/>
            <a:endCxn id="31" idx="0"/>
          </p:cNvCxnSpPr>
          <p:nvPr/>
        </p:nvCxnSpPr>
        <p:spPr>
          <a:xfrm>
            <a:off x="9807001" y="3060076"/>
            <a:ext cx="1" cy="703080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miter lim="400000"/>
            <a:tailEnd type="triangle" w="med" len="sm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A0432575-A03D-A04F-B5B5-AA60CB0057E7}"/>
              </a:ext>
            </a:extLst>
          </p:cNvPr>
          <p:cNvSpPr/>
          <p:nvPr/>
        </p:nvSpPr>
        <p:spPr>
          <a:xfrm>
            <a:off x="4077288" y="5791976"/>
            <a:ext cx="18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Switch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ASIC</a:t>
            </a:r>
            <a:endParaRPr kumimoji="0" lang="zh-CN" alt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sym typeface="Helvetica Light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F2DF584-C610-D442-A515-19189A2F36BE}"/>
              </a:ext>
            </a:extLst>
          </p:cNvPr>
          <p:cNvSpPr/>
          <p:nvPr/>
        </p:nvSpPr>
        <p:spPr>
          <a:xfrm>
            <a:off x="8887518" y="5820954"/>
            <a:ext cx="1838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Switch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CPU</a:t>
            </a:r>
            <a:endParaRPr kumimoji="0" lang="zh-CN" alt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sym typeface="Helvetica Light"/>
            </a:endParaRPr>
          </a:p>
        </p:txBody>
      </p:sp>
      <p:sp>
        <p:nvSpPr>
          <p:cNvPr id="56" name="左大括号 55">
            <a:extLst>
              <a:ext uri="{FF2B5EF4-FFF2-40B4-BE49-F238E27FC236}">
                <a16:creationId xmlns:a16="http://schemas.microsoft.com/office/drawing/2014/main" id="{999CBD1F-948C-1A42-81FC-CC49456C313A}"/>
              </a:ext>
            </a:extLst>
          </p:cNvPr>
          <p:cNvSpPr/>
          <p:nvPr/>
        </p:nvSpPr>
        <p:spPr>
          <a:xfrm rot="16200000">
            <a:off x="4903698" y="2626997"/>
            <a:ext cx="232631" cy="6204073"/>
          </a:xfrm>
          <a:prstGeom prst="leftBrace">
            <a:avLst>
              <a:gd name="adj1" fmla="val 55838"/>
              <a:gd name="adj2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sym typeface="Helvetica Light"/>
            </a:endParaRPr>
          </a:p>
        </p:txBody>
      </p:sp>
      <p:sp>
        <p:nvSpPr>
          <p:cNvPr id="57" name="左大括号 56">
            <a:extLst>
              <a:ext uri="{FF2B5EF4-FFF2-40B4-BE49-F238E27FC236}">
                <a16:creationId xmlns:a16="http://schemas.microsoft.com/office/drawing/2014/main" id="{9CA942D2-9F07-E147-82E4-D1D632E83766}"/>
              </a:ext>
            </a:extLst>
          </p:cNvPr>
          <p:cNvSpPr/>
          <p:nvPr/>
        </p:nvSpPr>
        <p:spPr>
          <a:xfrm rot="16200000">
            <a:off x="9676599" y="4963289"/>
            <a:ext cx="232631" cy="1517391"/>
          </a:xfrm>
          <a:prstGeom prst="leftBrace">
            <a:avLst>
              <a:gd name="adj1" fmla="val 55838"/>
              <a:gd name="adj2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6257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2" grpId="0" animBg="1"/>
      <p:bldP spid="19" grpId="0" animBg="1"/>
      <p:bldP spid="22" grpId="0" animBg="1"/>
      <p:bldP spid="6" grpId="0"/>
      <p:bldP spid="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54" grpId="0"/>
      <p:bldP spid="55" grpId="0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形状 32">
            <a:extLst>
              <a:ext uri="{FF2B5EF4-FFF2-40B4-BE49-F238E27FC236}">
                <a16:creationId xmlns:a16="http://schemas.microsoft.com/office/drawing/2014/main" id="{C2B6B360-71CB-CA44-8863-9B803FFFF9A9}"/>
              </a:ext>
            </a:extLst>
          </p:cNvPr>
          <p:cNvSpPr/>
          <p:nvPr/>
        </p:nvSpPr>
        <p:spPr>
          <a:xfrm>
            <a:off x="1906292" y="1658319"/>
            <a:ext cx="4262034" cy="3161654"/>
          </a:xfrm>
          <a:custGeom>
            <a:avLst/>
            <a:gdLst>
              <a:gd name="connsiteX0" fmla="*/ 139485 w 4262034"/>
              <a:gd name="connsiteY0" fmla="*/ 3146156 h 3161654"/>
              <a:gd name="connsiteX1" fmla="*/ 1921790 w 4262034"/>
              <a:gd name="connsiteY1" fmla="*/ 3161654 h 3161654"/>
              <a:gd name="connsiteX2" fmla="*/ 2138766 w 4262034"/>
              <a:gd name="connsiteY2" fmla="*/ 2681206 h 3161654"/>
              <a:gd name="connsiteX3" fmla="*/ 2123268 w 4262034"/>
              <a:gd name="connsiteY3" fmla="*/ 1208867 h 3161654"/>
              <a:gd name="connsiteX4" fmla="*/ 2355742 w 4262034"/>
              <a:gd name="connsiteY4" fmla="*/ 1115878 h 3161654"/>
              <a:gd name="connsiteX5" fmla="*/ 4215539 w 4262034"/>
              <a:gd name="connsiteY5" fmla="*/ 1100379 h 3161654"/>
              <a:gd name="connsiteX6" fmla="*/ 4262034 w 4262034"/>
              <a:gd name="connsiteY6" fmla="*/ 790413 h 3161654"/>
              <a:gd name="connsiteX7" fmla="*/ 4262034 w 4262034"/>
              <a:gd name="connsiteY7" fmla="*/ 15498 h 3161654"/>
              <a:gd name="connsiteX8" fmla="*/ 2433234 w 4262034"/>
              <a:gd name="connsiteY8" fmla="*/ 0 h 3161654"/>
              <a:gd name="connsiteX9" fmla="*/ 0 w 4262034"/>
              <a:gd name="connsiteY9" fmla="*/ 0 h 3161654"/>
              <a:gd name="connsiteX10" fmla="*/ 0 w 4262034"/>
              <a:gd name="connsiteY10" fmla="*/ 3022169 h 3161654"/>
              <a:gd name="connsiteX11" fmla="*/ 139485 w 4262034"/>
              <a:gd name="connsiteY11" fmla="*/ 3146156 h 316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62034" h="3161654">
                <a:moveTo>
                  <a:pt x="139485" y="3146156"/>
                </a:moveTo>
                <a:lnTo>
                  <a:pt x="1921790" y="3161654"/>
                </a:lnTo>
                <a:lnTo>
                  <a:pt x="2138766" y="2681206"/>
                </a:lnTo>
                <a:lnTo>
                  <a:pt x="2123268" y="1208867"/>
                </a:lnTo>
                <a:lnTo>
                  <a:pt x="2355742" y="1115878"/>
                </a:lnTo>
                <a:lnTo>
                  <a:pt x="4215539" y="1100379"/>
                </a:lnTo>
                <a:lnTo>
                  <a:pt x="4262034" y="790413"/>
                </a:lnTo>
                <a:lnTo>
                  <a:pt x="4262034" y="15498"/>
                </a:lnTo>
                <a:lnTo>
                  <a:pt x="2433234" y="0"/>
                </a:lnTo>
                <a:lnTo>
                  <a:pt x="0" y="0"/>
                </a:lnTo>
                <a:lnTo>
                  <a:pt x="0" y="3022169"/>
                </a:lnTo>
                <a:lnTo>
                  <a:pt x="139485" y="3146156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0070C0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F8C345B4-0E37-AA40-975D-EA8EB58C4A12}"/>
              </a:ext>
            </a:extLst>
          </p:cNvPr>
          <p:cNvSpPr/>
          <p:nvPr/>
        </p:nvSpPr>
        <p:spPr>
          <a:xfrm>
            <a:off x="4359263" y="4408082"/>
            <a:ext cx="1795545" cy="1849914"/>
          </a:xfrm>
          <a:prstGeom prst="roundRect">
            <a:avLst>
              <a:gd name="adj" fmla="val 3019"/>
            </a:avLst>
          </a:prstGeom>
          <a:solidFill>
            <a:schemeClr val="accent2">
              <a:lumMod val="20000"/>
              <a:lumOff val="80000"/>
            </a:schemeClr>
          </a:solidFill>
          <a:ln w="38100" cap="flat">
            <a:solidFill>
              <a:srgbClr val="FF0000"/>
            </a:solidFill>
            <a:prstDash val="sysDot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92268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Challenge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1: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Coverage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0F688B3-0477-B64F-A0A5-2931DFE435BD}"/>
              </a:ext>
            </a:extLst>
          </p:cNvPr>
          <p:cNvSpPr/>
          <p:nvPr/>
        </p:nvSpPr>
        <p:spPr>
          <a:xfrm>
            <a:off x="394486" y="3640601"/>
            <a:ext cx="1016558" cy="841256"/>
          </a:xfrm>
          <a:prstGeom prst="rect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</a:t>
            </a:r>
            <a:r>
              <a:rPr kumimoji="0" lang="zh-CN" altLang="en-US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BEB1AA9-8BBE-6A40-BA24-7D92EB7CEC45}"/>
              </a:ext>
            </a:extLst>
          </p:cNvPr>
          <p:cNvGrpSpPr/>
          <p:nvPr/>
        </p:nvGrpSpPr>
        <p:grpSpPr>
          <a:xfrm>
            <a:off x="3823455" y="1792609"/>
            <a:ext cx="2250293" cy="4391909"/>
            <a:chOff x="3823455" y="1792609"/>
            <a:chExt cx="2250293" cy="4391909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27010EE-5CA4-7D4A-B5CF-FB9AE5BD83E6}"/>
                </a:ext>
              </a:extLst>
            </p:cNvPr>
            <p:cNvSpPr/>
            <p:nvPr/>
          </p:nvSpPr>
          <p:spPr>
            <a:xfrm>
              <a:off x="4440323" y="1792609"/>
              <a:ext cx="1633425" cy="841256"/>
            </a:xfrm>
            <a:prstGeom prst="rect">
              <a:avLst/>
            </a:prstGeom>
            <a:noFill/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Intra-Switch</a:t>
              </a:r>
              <a:r>
                <a:rPr kumimoji="0" lang="zh-CN" altLang="en-US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 </a:t>
              </a:r>
              <a:endParaRPr kumimoji="0" lang="en-US" altLang="zh-CN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Drop</a:t>
              </a:r>
              <a:endParaRPr kumimoji="0" lang="zh-CN" altLang="en-US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35216BD-D376-2D42-B2A4-1549C0AAA43C}"/>
                </a:ext>
              </a:extLst>
            </p:cNvPr>
            <p:cNvSpPr/>
            <p:nvPr/>
          </p:nvSpPr>
          <p:spPr>
            <a:xfrm>
              <a:off x="4440323" y="5343262"/>
              <a:ext cx="1633425" cy="841256"/>
            </a:xfrm>
            <a:prstGeom prst="rect">
              <a:avLst/>
            </a:prstGeom>
            <a:noFill/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Inter-Switch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Drop</a:t>
              </a:r>
            </a:p>
          </p:txBody>
        </p:sp>
        <p:cxnSp>
          <p:nvCxnSpPr>
            <p:cNvPr id="20" name="直线箭头连接符 19">
              <a:extLst>
                <a:ext uri="{FF2B5EF4-FFF2-40B4-BE49-F238E27FC236}">
                  <a16:creationId xmlns:a16="http://schemas.microsoft.com/office/drawing/2014/main" id="{8591F854-3AE0-1643-A113-39CA4AB4FAA9}"/>
                </a:ext>
              </a:extLst>
            </p:cNvPr>
            <p:cNvCxnSpPr>
              <a:cxnSpLocks/>
              <a:stCxn id="14" idx="3"/>
              <a:endCxn id="18" idx="1"/>
            </p:cNvCxnSpPr>
            <p:nvPr/>
          </p:nvCxnSpPr>
          <p:spPr>
            <a:xfrm>
              <a:off x="3823455" y="5215058"/>
              <a:ext cx="616868" cy="548832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直线箭头连接符 29">
              <a:extLst>
                <a:ext uri="{FF2B5EF4-FFF2-40B4-BE49-F238E27FC236}">
                  <a16:creationId xmlns:a16="http://schemas.microsoft.com/office/drawing/2014/main" id="{D37B1066-A795-7746-8986-782B330FAFA4}"/>
                </a:ext>
              </a:extLst>
            </p:cNvPr>
            <p:cNvCxnSpPr>
              <a:cxnSpLocks/>
              <a:stCxn id="14" idx="3"/>
              <a:endCxn id="16" idx="1"/>
            </p:cNvCxnSpPr>
            <p:nvPr/>
          </p:nvCxnSpPr>
          <p:spPr>
            <a:xfrm flipV="1">
              <a:off x="3823455" y="2213237"/>
              <a:ext cx="616868" cy="3001821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ECEB7CA-BCCB-344D-8C2A-E40A5303ECFC}"/>
              </a:ext>
            </a:extLst>
          </p:cNvPr>
          <p:cNvGrpSpPr/>
          <p:nvPr/>
        </p:nvGrpSpPr>
        <p:grpSpPr>
          <a:xfrm>
            <a:off x="1411044" y="2622308"/>
            <a:ext cx="2412411" cy="2828712"/>
            <a:chOff x="1411044" y="2622308"/>
            <a:chExt cx="2412411" cy="2828712"/>
          </a:xfrm>
        </p:grpSpPr>
        <p:cxnSp>
          <p:nvCxnSpPr>
            <p:cNvPr id="9" name="直线箭头连接符 8">
              <a:extLst>
                <a:ext uri="{FF2B5EF4-FFF2-40B4-BE49-F238E27FC236}">
                  <a16:creationId xmlns:a16="http://schemas.microsoft.com/office/drawing/2014/main" id="{3B45AE6E-0468-9740-B8E4-28596537AD0D}"/>
                </a:ext>
              </a:extLst>
            </p:cNvPr>
            <p:cNvCxnSpPr>
              <a:cxnSpLocks/>
              <a:stCxn id="7" idx="3"/>
              <a:endCxn id="12" idx="1"/>
            </p:cNvCxnSpPr>
            <p:nvPr/>
          </p:nvCxnSpPr>
          <p:spPr>
            <a:xfrm flipV="1">
              <a:off x="1411044" y="2858270"/>
              <a:ext cx="616866" cy="1202959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FE550FC-0950-0A43-80F7-F7ED47796D4E}"/>
                </a:ext>
              </a:extLst>
            </p:cNvPr>
            <p:cNvSpPr/>
            <p:nvPr/>
          </p:nvSpPr>
          <p:spPr>
            <a:xfrm>
              <a:off x="2027910" y="2622308"/>
              <a:ext cx="1795545" cy="471924"/>
            </a:xfrm>
            <a:prstGeom prst="rect">
              <a:avLst/>
            </a:prstGeom>
            <a:noFill/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Congestion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61F020E-7510-CF46-9575-7C5D76E3948F}"/>
                </a:ext>
              </a:extLst>
            </p:cNvPr>
            <p:cNvSpPr/>
            <p:nvPr/>
          </p:nvSpPr>
          <p:spPr>
            <a:xfrm>
              <a:off x="2027910" y="4979096"/>
              <a:ext cx="1795545" cy="471924"/>
            </a:xfrm>
            <a:prstGeom prst="rect">
              <a:avLst/>
            </a:prstGeom>
            <a:noFill/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Packet</a:t>
              </a:r>
              <a:r>
                <a:rPr kumimoji="0" lang="zh-CN" altLang="en-US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 </a:t>
              </a:r>
              <a:r>
                <a:rPr kumimoji="0" lang="en-US" altLang="zh-CN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Drop</a:t>
              </a:r>
              <a:endParaRPr kumimoji="0" lang="zh-CN" altLang="en-US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DA3F1282-A7D4-DA40-BAA2-A5B1EE2EF94B}"/>
                </a:ext>
              </a:extLst>
            </p:cNvPr>
            <p:cNvCxnSpPr>
              <a:cxnSpLocks/>
              <a:stCxn id="7" idx="3"/>
              <a:endCxn id="14" idx="1"/>
            </p:cNvCxnSpPr>
            <p:nvPr/>
          </p:nvCxnSpPr>
          <p:spPr>
            <a:xfrm>
              <a:off x="1411044" y="4061229"/>
              <a:ext cx="616866" cy="1153829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13704E3-F3D6-8F47-B544-123FE624140C}"/>
                </a:ext>
              </a:extLst>
            </p:cNvPr>
            <p:cNvSpPr/>
            <p:nvPr/>
          </p:nvSpPr>
          <p:spPr>
            <a:xfrm>
              <a:off x="2027910" y="4193500"/>
              <a:ext cx="1795545" cy="471924"/>
            </a:xfrm>
            <a:prstGeom prst="rect">
              <a:avLst/>
            </a:prstGeom>
            <a:noFill/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Path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0045C90-FE55-8D44-A615-D3D7C75CAC7F}"/>
                </a:ext>
              </a:extLst>
            </p:cNvPr>
            <p:cNvSpPr/>
            <p:nvPr/>
          </p:nvSpPr>
          <p:spPr>
            <a:xfrm>
              <a:off x="2027910" y="3407904"/>
              <a:ext cx="1795545" cy="471924"/>
            </a:xfrm>
            <a:prstGeom prst="rect">
              <a:avLst/>
            </a:prstGeom>
            <a:noFill/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Packet</a:t>
              </a:r>
              <a:r>
                <a:rPr kumimoji="0" lang="zh-CN" altLang="en-US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kumimoji="0" lang="en-US" altLang="zh-CN" sz="2400" b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Light"/>
                </a:rPr>
                <a:t>ause</a:t>
              </a:r>
              <a:endParaRPr kumimoji="0" lang="zh-CN" altLang="en-US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cxnSp>
          <p:nvCxnSpPr>
            <p:cNvPr id="24" name="直线箭头连接符 14">
              <a:extLst>
                <a:ext uri="{FF2B5EF4-FFF2-40B4-BE49-F238E27FC236}">
                  <a16:creationId xmlns:a16="http://schemas.microsoft.com/office/drawing/2014/main" id="{719EDA45-5FB6-1C4A-84B5-7C6C86C6C49B}"/>
                </a:ext>
              </a:extLst>
            </p:cNvPr>
            <p:cNvCxnSpPr>
              <a:cxnSpLocks/>
              <a:stCxn id="7" idx="3"/>
              <a:endCxn id="23" idx="1"/>
            </p:cNvCxnSpPr>
            <p:nvPr/>
          </p:nvCxnSpPr>
          <p:spPr>
            <a:xfrm flipV="1">
              <a:off x="1411044" y="3643866"/>
              <a:ext cx="616866" cy="417363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直线箭头连接符 14">
              <a:extLst>
                <a:ext uri="{FF2B5EF4-FFF2-40B4-BE49-F238E27FC236}">
                  <a16:creationId xmlns:a16="http://schemas.microsoft.com/office/drawing/2014/main" id="{169023C7-B44D-7F42-8139-6E5C60F3CDE4}"/>
                </a:ext>
              </a:extLst>
            </p:cNvPr>
            <p:cNvCxnSpPr>
              <a:cxnSpLocks/>
              <a:stCxn id="7" idx="3"/>
              <a:endCxn id="22" idx="1"/>
            </p:cNvCxnSpPr>
            <p:nvPr/>
          </p:nvCxnSpPr>
          <p:spPr>
            <a:xfrm>
              <a:off x="1411044" y="4061229"/>
              <a:ext cx="616866" cy="368233"/>
            </a:xfrm>
            <a:prstGeom prst="bentConnector3">
              <a:avLst>
                <a:gd name="adj1" fmla="val 50000"/>
              </a:avLst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2D0E5F25-B436-3F42-B8A5-7781A62BB977}"/>
              </a:ext>
            </a:extLst>
          </p:cNvPr>
          <p:cNvSpPr/>
          <p:nvPr/>
        </p:nvSpPr>
        <p:spPr>
          <a:xfrm>
            <a:off x="6818951" y="5338828"/>
            <a:ext cx="1633425" cy="841256"/>
          </a:xfrm>
          <a:prstGeom prst="rect">
            <a:avLst/>
          </a:prstGeom>
          <a:solidFill>
            <a:schemeClr val="accent1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18%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of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all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drop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cases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6AA4C582-FAD7-5046-A567-3D55698A3283}"/>
              </a:ext>
            </a:extLst>
          </p:cNvPr>
          <p:cNvSpPr/>
          <p:nvPr/>
        </p:nvSpPr>
        <p:spPr>
          <a:xfrm>
            <a:off x="9364709" y="5338828"/>
            <a:ext cx="2397197" cy="841256"/>
          </a:xfrm>
          <a:prstGeom prst="rect">
            <a:avLst/>
          </a:prstGeom>
          <a:solidFill>
            <a:srgbClr val="FF0000"/>
          </a:solidFill>
          <a:ln w="190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41%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of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total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drop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location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time</a:t>
            </a:r>
          </a:p>
        </p:txBody>
      </p:sp>
      <p:sp>
        <p:nvSpPr>
          <p:cNvPr id="49" name="下箭头 48">
            <a:extLst>
              <a:ext uri="{FF2B5EF4-FFF2-40B4-BE49-F238E27FC236}">
                <a16:creationId xmlns:a16="http://schemas.microsoft.com/office/drawing/2014/main" id="{C8036E7F-C4A5-2D4F-A762-7F562BCC97AE}"/>
              </a:ext>
            </a:extLst>
          </p:cNvPr>
          <p:cNvSpPr/>
          <p:nvPr/>
        </p:nvSpPr>
        <p:spPr>
          <a:xfrm rot="16200000">
            <a:off x="6262101" y="5481747"/>
            <a:ext cx="368496" cy="55541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B4C4662-956B-7E4F-B6C6-2AD708408CE3}"/>
              </a:ext>
            </a:extLst>
          </p:cNvPr>
          <p:cNvSpPr txBox="1"/>
          <p:nvPr/>
        </p:nvSpPr>
        <p:spPr>
          <a:xfrm>
            <a:off x="8483747" y="5454032"/>
            <a:ext cx="84959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but…</a:t>
            </a:r>
            <a:endParaRPr kumimoji="0" lang="zh-CN" altLang="en-US" sz="28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graphicFrame>
        <p:nvGraphicFramePr>
          <p:cNvPr id="31" name="图表 30">
            <a:extLst>
              <a:ext uri="{FF2B5EF4-FFF2-40B4-BE49-F238E27FC236}">
                <a16:creationId xmlns:a16="http://schemas.microsoft.com/office/drawing/2014/main" id="{2E6C1E31-F035-1E44-A028-D1474EEF04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946548"/>
              </p:ext>
            </p:extLst>
          </p:nvPr>
        </p:nvGraphicFramePr>
        <p:xfrm>
          <a:off x="6235868" y="1792609"/>
          <a:ext cx="5387861" cy="330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矩形 31">
            <a:extLst>
              <a:ext uri="{FF2B5EF4-FFF2-40B4-BE49-F238E27FC236}">
                <a16:creationId xmlns:a16="http://schemas.microsoft.com/office/drawing/2014/main" id="{3E1D54E1-92CB-7343-8C64-923CD9ECE6DC}"/>
              </a:ext>
            </a:extLst>
          </p:cNvPr>
          <p:cNvSpPr/>
          <p:nvPr/>
        </p:nvSpPr>
        <p:spPr>
          <a:xfrm>
            <a:off x="1901220" y="1666568"/>
            <a:ext cx="1476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</a:t>
            </a:r>
            <a:r>
              <a:rPr kumimoji="1" lang="zh-CN" altLang="en-US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</a:t>
            </a:r>
            <a:endParaRPr kumimoji="1" lang="zh-CN" alt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78A727-4FDD-0E4E-987F-5571C3A38BF7}"/>
              </a:ext>
            </a:extLst>
          </p:cNvPr>
          <p:cNvSpPr/>
          <p:nvPr/>
        </p:nvSpPr>
        <p:spPr>
          <a:xfrm>
            <a:off x="4523147" y="4481703"/>
            <a:ext cx="14354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</a:t>
            </a:r>
            <a:r>
              <a:rPr kumimoji="1"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Unaware</a:t>
            </a:r>
            <a:endParaRPr kumimoji="1" lang="zh-CN" alt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灯片编号占位符 34">
            <a:extLst>
              <a:ext uri="{FF2B5EF4-FFF2-40B4-BE49-F238E27FC236}">
                <a16:creationId xmlns:a16="http://schemas.microsoft.com/office/drawing/2014/main" id="{619899DC-A322-3A40-A6A6-202E07AB5A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r>
              <a:rPr lang="en-US" altLang="zh-CN" dirty="0"/>
              <a:t>9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67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9" grpId="0" animBg="1"/>
      <p:bldP spid="7" grpId="0" animBg="1"/>
      <p:bldP spid="47" grpId="0" animBg="1"/>
      <p:bldP spid="48" grpId="0" animBg="1"/>
      <p:bldP spid="49" grpId="0" animBg="1"/>
      <p:bldP spid="40" grpId="0"/>
      <p:bldGraphic spid="31" grpId="0">
        <p:bldAsOne/>
      </p:bldGraphic>
      <p:bldP spid="32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7" y="282632"/>
            <a:ext cx="11885395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Understanding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Inter-Switch Drop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932024EB-556A-F04E-B9DB-8FD9BEAB9D81}"/>
              </a:ext>
            </a:extLst>
          </p:cNvPr>
          <p:cNvSpPr/>
          <p:nvPr/>
        </p:nvSpPr>
        <p:spPr>
          <a:xfrm>
            <a:off x="1795987" y="1486959"/>
            <a:ext cx="8052651" cy="533075"/>
          </a:xfrm>
          <a:prstGeom prst="rect">
            <a:avLst/>
          </a:prstGeom>
          <a:solidFill>
            <a:schemeClr val="bg2"/>
          </a:solidFill>
          <a:ln w="57150" cap="flat">
            <a:solidFill>
              <a:schemeClr val="bg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4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﻿Bad transceivers,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bent fiber,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decaying transmitters,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…</a:t>
            </a:r>
          </a:p>
        </p:txBody>
      </p:sp>
      <p:sp>
        <p:nvSpPr>
          <p:cNvPr id="14" name="燕尾形箭头 13">
            <a:extLst>
              <a:ext uri="{FF2B5EF4-FFF2-40B4-BE49-F238E27FC236}">
                <a16:creationId xmlns:a16="http://schemas.microsoft.com/office/drawing/2014/main" id="{929433EC-3DE7-8C44-BE1F-5F7581DE6C25}"/>
              </a:ext>
            </a:extLst>
          </p:cNvPr>
          <p:cNvSpPr/>
          <p:nvPr/>
        </p:nvSpPr>
        <p:spPr>
          <a:xfrm rot="5400000">
            <a:off x="5586351" y="2249105"/>
            <a:ext cx="471923" cy="484632"/>
          </a:xfrm>
          <a:prstGeom prst="notchedRightArrow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Helvetica Light"/>
            </a:endParaRP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E58968A9-22CD-A04E-99F2-047E623DEBF0}"/>
              </a:ext>
            </a:extLst>
          </p:cNvPr>
          <p:cNvSpPr/>
          <p:nvPr/>
        </p:nvSpPr>
        <p:spPr>
          <a:xfrm>
            <a:off x="1848404" y="5340044"/>
            <a:ext cx="3290928" cy="963963"/>
          </a:xfrm>
          <a:prstGeom prst="rect">
            <a:avLst/>
          </a:prstGeom>
          <a:solidFill>
            <a:srgbClr val="FF0000"/>
          </a:solidFill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4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Hard</a:t>
            </a:r>
            <a:r>
              <a:rPr kumimoji="0" lang="zh-CN" altLang="en-US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to</a:t>
            </a:r>
            <a:r>
              <a:rPr kumimoji="0" lang="zh-CN" altLang="en-US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Detect</a:t>
            </a:r>
            <a:r>
              <a:rPr kumimoji="0" lang="zh-CN" altLang="en-US" sz="2800" b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Drops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In</a:t>
            </a:r>
            <a:r>
              <a:rPr kumimoji="0" lang="zh-CN" altLang="en-US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Pipeline</a:t>
            </a: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3CA33267-1B4D-E144-99AF-960F4C403AD6}"/>
              </a:ext>
            </a:extLst>
          </p:cNvPr>
          <p:cNvSpPr/>
          <p:nvPr/>
        </p:nvSpPr>
        <p:spPr>
          <a:xfrm>
            <a:off x="6289634" y="5340043"/>
            <a:ext cx="3745376" cy="963963"/>
          </a:xfrm>
          <a:prstGeom prst="rect">
            <a:avLst/>
          </a:prstGeom>
          <a:solidFill>
            <a:srgbClr val="FF0000"/>
          </a:solidFill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4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Hard</a:t>
            </a:r>
            <a:r>
              <a:rPr kumimoji="0" lang="zh-CN" altLang="en-US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to</a:t>
            </a:r>
            <a:r>
              <a:rPr kumimoji="0" lang="zh-CN" altLang="en-US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Recover</a:t>
            </a:r>
            <a:r>
              <a:rPr kumimoji="0" lang="zh-CN" altLang="en-US" sz="2800" b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Flows</a:t>
            </a:r>
            <a:r>
              <a:rPr kumimoji="0" lang="zh-CN" altLang="en-US" sz="2800" b="1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endParaRPr kumimoji="0" lang="en-US" altLang="zh-CN" sz="2800" b="1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In</a:t>
            </a:r>
            <a:r>
              <a:rPr kumimoji="0" lang="zh-CN" altLang="en-US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Pipeline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F4F64D4-D664-FF4E-928D-6352832903F8}"/>
              </a:ext>
            </a:extLst>
          </p:cNvPr>
          <p:cNvGrpSpPr/>
          <p:nvPr/>
        </p:nvGrpSpPr>
        <p:grpSpPr>
          <a:xfrm>
            <a:off x="1415041" y="2338537"/>
            <a:ext cx="8687967" cy="2072614"/>
            <a:chOff x="1808446" y="2349170"/>
            <a:chExt cx="8687967" cy="207261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45A79F2-C0ED-B74E-A027-60B173BBD92D}"/>
                </a:ext>
              </a:extLst>
            </p:cNvPr>
            <p:cNvSpPr/>
            <p:nvPr/>
          </p:nvSpPr>
          <p:spPr>
            <a:xfrm>
              <a:off x="2018892" y="2585656"/>
              <a:ext cx="2018806" cy="1087477"/>
            </a:xfrm>
            <a:prstGeom prst="rect">
              <a:avLst/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Helvetica Light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A61EBBA8-F76E-AD48-A440-13EE3FCB6199}"/>
                </a:ext>
              </a:extLst>
            </p:cNvPr>
            <p:cNvSpPr/>
            <p:nvPr/>
          </p:nvSpPr>
          <p:spPr>
            <a:xfrm>
              <a:off x="8380494" y="2585656"/>
              <a:ext cx="2018806" cy="1087477"/>
            </a:xfrm>
            <a:prstGeom prst="rect">
              <a:avLst/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6A3D59EE-3109-D648-95FA-532B1515E613}"/>
                </a:ext>
              </a:extLst>
            </p:cNvPr>
            <p:cNvSpPr/>
            <p:nvPr/>
          </p:nvSpPr>
          <p:spPr>
            <a:xfrm>
              <a:off x="1808446" y="2349170"/>
              <a:ext cx="387311" cy="2072362"/>
            </a:xfrm>
            <a:prstGeom prst="rect">
              <a:avLst/>
            </a:prstGeom>
            <a:solidFill>
              <a:schemeClr val="bg1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Helvetica Light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FDBBA2D8-94DC-A744-B5F6-2CA757E11DD1}"/>
                </a:ext>
              </a:extLst>
            </p:cNvPr>
            <p:cNvSpPr/>
            <p:nvPr/>
          </p:nvSpPr>
          <p:spPr>
            <a:xfrm>
              <a:off x="10290530" y="2349422"/>
              <a:ext cx="186049" cy="2072362"/>
            </a:xfrm>
            <a:prstGeom prst="rect">
              <a:avLst/>
            </a:prstGeom>
            <a:solidFill>
              <a:schemeClr val="bg1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  <a:sym typeface="Helvetica Light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0912B8AF-D5C2-A741-A726-D3A6B85A787F}"/>
                </a:ext>
              </a:extLst>
            </p:cNvPr>
            <p:cNvSpPr/>
            <p:nvPr/>
          </p:nvSpPr>
          <p:spPr>
            <a:xfrm>
              <a:off x="4043640" y="2893432"/>
              <a:ext cx="352297" cy="471924"/>
            </a:xfrm>
            <a:prstGeom prst="rect">
              <a:avLst/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9C2874BC-1292-C840-9D3D-3768DDD5EAE1}"/>
                </a:ext>
              </a:extLst>
            </p:cNvPr>
            <p:cNvSpPr/>
            <p:nvPr/>
          </p:nvSpPr>
          <p:spPr>
            <a:xfrm>
              <a:off x="4390002" y="3070404"/>
              <a:ext cx="3647703" cy="117981"/>
            </a:xfrm>
            <a:prstGeom prst="rect">
              <a:avLst/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101E02FC-E8A0-554F-B110-3C8428E380FB}"/>
                </a:ext>
              </a:extLst>
            </p:cNvPr>
            <p:cNvSpPr/>
            <p:nvPr/>
          </p:nvSpPr>
          <p:spPr>
            <a:xfrm>
              <a:off x="8025673" y="2893432"/>
              <a:ext cx="352297" cy="471924"/>
            </a:xfrm>
            <a:prstGeom prst="rect">
              <a:avLst/>
            </a:prstGeom>
            <a:solidFill>
              <a:schemeClr val="bg1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D6DC0ABD-5B9B-7241-8CB6-0130B37E7D9A}"/>
                </a:ext>
              </a:extLst>
            </p:cNvPr>
            <p:cNvSpPr/>
            <p:nvPr/>
          </p:nvSpPr>
          <p:spPr>
            <a:xfrm>
              <a:off x="8447924" y="2758397"/>
              <a:ext cx="215607" cy="718145"/>
            </a:xfrm>
            <a:prstGeom prst="rect">
              <a:avLst/>
            </a:prstGeom>
            <a:solidFill>
              <a:schemeClr val="bg1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sym typeface="Helvetica Light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BDB3BAD7-FF14-E342-A2D6-7D83F2F7B069}"/>
                </a:ext>
              </a:extLst>
            </p:cNvPr>
            <p:cNvSpPr/>
            <p:nvPr/>
          </p:nvSpPr>
          <p:spPr>
            <a:xfrm>
              <a:off x="2287431" y="2772150"/>
              <a:ext cx="1709122" cy="7903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Helvetica Light"/>
                </a:rPr>
                <a:t>Upstream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Helvetica Light"/>
                </a:rPr>
                <a:t> </a:t>
              </a:r>
              <a:endPara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Helvetica Light"/>
                </a:rPr>
                <a:t>Port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EF7BAF8-2677-6E44-B75B-DC3EFC167DC9}"/>
                </a:ext>
              </a:extLst>
            </p:cNvPr>
            <p:cNvSpPr/>
            <p:nvPr/>
          </p:nvSpPr>
          <p:spPr>
            <a:xfrm>
              <a:off x="8351274" y="2776451"/>
              <a:ext cx="2145139" cy="7903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Helvetica Light"/>
                </a:rPr>
                <a:t>Downstream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Helvetica Light"/>
                </a:rPr>
                <a:t> </a:t>
              </a:r>
              <a:endPara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endParaRPr>
            </a:p>
            <a:p>
              <a:pPr marL="0" marR="0" lvl="0" indent="0" algn="ctr" defTabSz="825500" rtl="0" eaLnBrk="1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Helvetica Light"/>
                </a:rPr>
                <a:t>Port</a:t>
              </a:r>
            </a:p>
          </p:txBody>
        </p:sp>
      </p:grpSp>
      <p:sp>
        <p:nvSpPr>
          <p:cNvPr id="8" name="乘 7">
            <a:extLst>
              <a:ext uri="{FF2B5EF4-FFF2-40B4-BE49-F238E27FC236}">
                <a16:creationId xmlns:a16="http://schemas.microsoft.com/office/drawing/2014/main" id="{70A49DC8-72BD-9741-A4D5-92F3A9F2252B}"/>
              </a:ext>
            </a:extLst>
          </p:cNvPr>
          <p:cNvSpPr/>
          <p:nvPr/>
        </p:nvSpPr>
        <p:spPr>
          <a:xfrm>
            <a:off x="5557965" y="2779155"/>
            <a:ext cx="515990" cy="580477"/>
          </a:xfrm>
          <a:prstGeom prst="mathMultiply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Helvetica Light"/>
            </a:endParaRPr>
          </a:p>
        </p:txBody>
      </p:sp>
      <p:sp>
        <p:nvSpPr>
          <p:cNvPr id="42" name="燕尾形箭头 41">
            <a:extLst>
              <a:ext uri="{FF2B5EF4-FFF2-40B4-BE49-F238E27FC236}">
                <a16:creationId xmlns:a16="http://schemas.microsoft.com/office/drawing/2014/main" id="{74429D75-5F7C-3D4A-9C19-D17BFDBE3222}"/>
              </a:ext>
            </a:extLst>
          </p:cNvPr>
          <p:cNvSpPr/>
          <p:nvPr/>
        </p:nvSpPr>
        <p:spPr>
          <a:xfrm rot="5400000">
            <a:off x="5582773" y="3478357"/>
            <a:ext cx="479078" cy="484632"/>
          </a:xfrm>
          <a:prstGeom prst="notchedRightArrow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Helvetica Ligh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93EFA3C-D768-1645-95DD-A8555820CF1A}"/>
              </a:ext>
            </a:extLst>
          </p:cNvPr>
          <p:cNvSpPr/>
          <p:nvPr/>
        </p:nvSpPr>
        <p:spPr>
          <a:xfrm>
            <a:off x="1762700" y="4122084"/>
            <a:ext cx="8287375" cy="533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4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Packet</a:t>
            </a:r>
            <a:r>
              <a:rPr kumimoji="0" lang="zh-CN" altLang="en-US" sz="2800" b="1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drops</a:t>
            </a:r>
            <a:r>
              <a:rPr lang="zh-CN" altLang="en-US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at the</a:t>
            </a:r>
            <a:r>
              <a:rPr lang="zh-CN" altLang="en-US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MAC</a:t>
            </a:r>
            <a:r>
              <a:rPr lang="zh-CN" altLang="en-US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layer</a:t>
            </a:r>
            <a:r>
              <a:rPr lang="zh-CN" altLang="en-US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and</a:t>
            </a:r>
            <a:r>
              <a:rPr lang="zh-CN" altLang="en-US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no</a:t>
            </a:r>
            <a:r>
              <a:rPr lang="zh-CN" altLang="en-US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pipeline</a:t>
            </a:r>
            <a:r>
              <a:rPr lang="zh-CN" altLang="en-US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4472C4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visibility</a:t>
            </a:r>
            <a:endParaRPr kumimoji="0" lang="en-US" altLang="zh-CN" sz="2800" b="1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4" name="燕尾形箭头 43">
            <a:extLst>
              <a:ext uri="{FF2B5EF4-FFF2-40B4-BE49-F238E27FC236}">
                <a16:creationId xmlns:a16="http://schemas.microsoft.com/office/drawing/2014/main" id="{02AE4AC1-F739-0146-992C-46C3AA6C3E4D}"/>
              </a:ext>
            </a:extLst>
          </p:cNvPr>
          <p:cNvSpPr/>
          <p:nvPr/>
        </p:nvSpPr>
        <p:spPr>
          <a:xfrm rot="5400000">
            <a:off x="3254329" y="4747256"/>
            <a:ext cx="479078" cy="484632"/>
          </a:xfrm>
          <a:prstGeom prst="notchedRightArrow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Helvetica Light"/>
            </a:endParaRPr>
          </a:p>
        </p:txBody>
      </p:sp>
      <p:sp>
        <p:nvSpPr>
          <p:cNvPr id="45" name="燕尾形箭头 44">
            <a:extLst>
              <a:ext uri="{FF2B5EF4-FFF2-40B4-BE49-F238E27FC236}">
                <a16:creationId xmlns:a16="http://schemas.microsoft.com/office/drawing/2014/main" id="{D466F80B-6729-D646-9277-03C1A689E548}"/>
              </a:ext>
            </a:extLst>
          </p:cNvPr>
          <p:cNvSpPr/>
          <p:nvPr/>
        </p:nvSpPr>
        <p:spPr>
          <a:xfrm rot="5400000">
            <a:off x="7877165" y="4747256"/>
            <a:ext cx="479078" cy="484632"/>
          </a:xfrm>
          <a:prstGeom prst="notchedRightArrow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Helvetica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D7D966-F137-FF41-A823-23B9F49CE26E}"/>
              </a:ext>
            </a:extLst>
          </p:cNvPr>
          <p:cNvSpPr/>
          <p:nvPr/>
        </p:nvSpPr>
        <p:spPr>
          <a:xfrm>
            <a:off x="2627449" y="2218519"/>
            <a:ext cx="350874" cy="348813"/>
          </a:xfrm>
          <a:prstGeom prst="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1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18E5F62-0E82-6041-945E-8A3A70270CB7}"/>
              </a:ext>
            </a:extLst>
          </p:cNvPr>
          <p:cNvSpPr/>
          <p:nvPr/>
        </p:nvSpPr>
        <p:spPr>
          <a:xfrm>
            <a:off x="2972489" y="2218519"/>
            <a:ext cx="350874" cy="34881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0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87ACADD-E090-664E-B4EB-295535C41E6D}"/>
              </a:ext>
            </a:extLst>
          </p:cNvPr>
          <p:cNvSpPr/>
          <p:nvPr/>
        </p:nvSpPr>
        <p:spPr>
          <a:xfrm>
            <a:off x="3314052" y="2218519"/>
            <a:ext cx="350874" cy="348813"/>
          </a:xfrm>
          <a:prstGeom prst="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1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8862CC5-D18A-624B-8E44-FA9FAC2B2C45}"/>
              </a:ext>
            </a:extLst>
          </p:cNvPr>
          <p:cNvSpPr/>
          <p:nvPr/>
        </p:nvSpPr>
        <p:spPr>
          <a:xfrm>
            <a:off x="3659092" y="2218519"/>
            <a:ext cx="350874" cy="34881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1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0B71912-2E85-0540-AF3B-B222DBA79315}"/>
              </a:ext>
            </a:extLst>
          </p:cNvPr>
          <p:cNvSpPr/>
          <p:nvPr/>
        </p:nvSpPr>
        <p:spPr>
          <a:xfrm>
            <a:off x="7979699" y="2218519"/>
            <a:ext cx="350874" cy="348813"/>
          </a:xfrm>
          <a:prstGeom prst="rect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1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7FEA208-F53B-1244-8FB2-B819509B531E}"/>
              </a:ext>
            </a:extLst>
          </p:cNvPr>
          <p:cNvSpPr/>
          <p:nvPr/>
        </p:nvSpPr>
        <p:spPr>
          <a:xfrm>
            <a:off x="8324739" y="2218519"/>
            <a:ext cx="350874" cy="34881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0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D5AE61F-D1F3-F746-B384-2E0C120E3564}"/>
              </a:ext>
            </a:extLst>
          </p:cNvPr>
          <p:cNvSpPr/>
          <p:nvPr/>
        </p:nvSpPr>
        <p:spPr>
          <a:xfrm>
            <a:off x="9011342" y="2218519"/>
            <a:ext cx="350874" cy="348813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1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8FFA238-61D9-9C49-BD4D-BC40ABDAB1BA}"/>
              </a:ext>
            </a:extLst>
          </p:cNvPr>
          <p:cNvSpPr/>
          <p:nvPr/>
        </p:nvSpPr>
        <p:spPr>
          <a:xfrm>
            <a:off x="8666302" y="2218519"/>
            <a:ext cx="350874" cy="348813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0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91A5D32-AC0B-1D48-BB57-4529A7812C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10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B77E27-FA16-B643-B167-D7BF6B2F8340}"/>
              </a:ext>
            </a:extLst>
          </p:cNvPr>
          <p:cNvSpPr/>
          <p:nvPr/>
        </p:nvSpPr>
        <p:spPr>
          <a:xfrm>
            <a:off x="9435998" y="2149351"/>
            <a:ext cx="1334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FCS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737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4" grpId="0" animBg="1"/>
      <p:bldP spid="156" grpId="0" animBg="1"/>
      <p:bldP spid="159" grpId="0" animBg="1"/>
      <p:bldP spid="8" grpId="0" animBg="1"/>
      <p:bldP spid="42" grpId="0" animBg="1"/>
      <p:bldP spid="43" grpId="0" animBg="1"/>
      <p:bldP spid="44" grpId="0" animBg="1"/>
      <p:bldP spid="45" grpId="0" animBg="1"/>
      <p:bldP spid="4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5" grpId="0" animBg="1"/>
      <p:bldP spid="33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7" y="282632"/>
            <a:ext cx="11885395" cy="1040646"/>
          </a:xfrm>
        </p:spPr>
        <p:txBody>
          <a:bodyPr/>
          <a:lstStyle/>
          <a:p>
            <a:r>
              <a:rPr lang="zh-CN" altLang="en-US" sz="320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Inter-Switch</a:t>
            </a:r>
            <a:r>
              <a:rPr lang="zh-CN" altLang="en-US" sz="320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Coordination</a:t>
            </a:r>
            <a:r>
              <a:rPr lang="zh-CN" altLang="en-US" sz="320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for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Inter-Switch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Drop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Detection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20A57D49-F152-8547-A979-5A38A0932826}"/>
              </a:ext>
            </a:extLst>
          </p:cNvPr>
          <p:cNvSpPr/>
          <p:nvPr/>
        </p:nvSpPr>
        <p:spPr>
          <a:xfrm>
            <a:off x="5305883" y="1730643"/>
            <a:ext cx="1244440" cy="5795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Upstream</a:t>
            </a:r>
            <a:r>
              <a:rPr kumimoji="0" lang="zh-CN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i="1" kern="120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Port</a:t>
            </a:r>
            <a:endParaRPr kumimoji="0" lang="zh-CN" alt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F2E72B7E-8B45-1741-9908-81D576401E86}"/>
              </a:ext>
            </a:extLst>
          </p:cNvPr>
          <p:cNvSpPr/>
          <p:nvPr/>
        </p:nvSpPr>
        <p:spPr>
          <a:xfrm>
            <a:off x="8583398" y="1718385"/>
            <a:ext cx="1709688" cy="6040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Downstream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800" i="1" kern="120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Port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1FD8D4F-028E-E74C-B7D2-CC088EB211EA}"/>
              </a:ext>
            </a:extLst>
          </p:cNvPr>
          <p:cNvGrpSpPr/>
          <p:nvPr/>
        </p:nvGrpSpPr>
        <p:grpSpPr>
          <a:xfrm>
            <a:off x="5953345" y="2309883"/>
            <a:ext cx="3511422" cy="2934170"/>
            <a:chOff x="5953345" y="2309883"/>
            <a:chExt cx="3511422" cy="2934170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14E7B6DD-670C-EB45-842A-BF295A074202}"/>
                </a:ext>
              </a:extLst>
            </p:cNvPr>
            <p:cNvSpPr/>
            <p:nvPr/>
          </p:nvSpPr>
          <p:spPr>
            <a:xfrm>
              <a:off x="6204218" y="2455477"/>
              <a:ext cx="2950592" cy="27885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77" name="直接连接符 190">
              <a:extLst>
                <a:ext uri="{FF2B5EF4-FFF2-40B4-BE49-F238E27FC236}">
                  <a16:creationId xmlns:a16="http://schemas.microsoft.com/office/drawing/2014/main" id="{E201F41B-96AE-F948-B6FA-A26170BF9E5F}"/>
                </a:ext>
              </a:extLst>
            </p:cNvPr>
            <p:cNvCxnSpPr/>
            <p:nvPr/>
          </p:nvCxnSpPr>
          <p:spPr>
            <a:xfrm>
              <a:off x="5953345" y="2309883"/>
              <a:ext cx="0" cy="293417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195">
              <a:extLst>
                <a:ext uri="{FF2B5EF4-FFF2-40B4-BE49-F238E27FC236}">
                  <a16:creationId xmlns:a16="http://schemas.microsoft.com/office/drawing/2014/main" id="{D471213C-143C-7149-82B2-FAB3D6C9C6F5}"/>
                </a:ext>
              </a:extLst>
            </p:cNvPr>
            <p:cNvCxnSpPr/>
            <p:nvPr/>
          </p:nvCxnSpPr>
          <p:spPr>
            <a:xfrm>
              <a:off x="9464767" y="2309883"/>
              <a:ext cx="0" cy="293417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文本框 82">
            <a:extLst>
              <a:ext uri="{FF2B5EF4-FFF2-40B4-BE49-F238E27FC236}">
                <a16:creationId xmlns:a16="http://schemas.microsoft.com/office/drawing/2014/main" id="{635B9C74-AF85-4C4E-B6E2-9BA003D5D8E9}"/>
              </a:ext>
            </a:extLst>
          </p:cNvPr>
          <p:cNvSpPr txBox="1"/>
          <p:nvPr/>
        </p:nvSpPr>
        <p:spPr>
          <a:xfrm>
            <a:off x="9438243" y="262168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862C75CD-E1A6-6E49-A422-F96DDD8817E6}"/>
              </a:ext>
            </a:extLst>
          </p:cNvPr>
          <p:cNvSpPr txBox="1"/>
          <p:nvPr/>
        </p:nvSpPr>
        <p:spPr>
          <a:xfrm>
            <a:off x="5613252" y="268560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12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FEE1D5C4-1227-6047-BFC3-DD8AF834DA48}"/>
              </a:ext>
            </a:extLst>
          </p:cNvPr>
          <p:cNvSpPr txBox="1"/>
          <p:nvPr/>
        </p:nvSpPr>
        <p:spPr>
          <a:xfrm>
            <a:off x="9438243" y="296770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12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B21BFC3D-54A5-FF4C-9EB3-8A31E2114F45}"/>
              </a:ext>
            </a:extLst>
          </p:cNvPr>
          <p:cNvSpPr txBox="1"/>
          <p:nvPr/>
        </p:nvSpPr>
        <p:spPr>
          <a:xfrm>
            <a:off x="5613252" y="301419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13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8" name="爆炸形 1 97">
            <a:extLst>
              <a:ext uri="{FF2B5EF4-FFF2-40B4-BE49-F238E27FC236}">
                <a16:creationId xmlns:a16="http://schemas.microsoft.com/office/drawing/2014/main" id="{C2DBA197-CCE0-824B-B69B-B145D675A2A3}"/>
              </a:ext>
            </a:extLst>
          </p:cNvPr>
          <p:cNvSpPr/>
          <p:nvPr/>
        </p:nvSpPr>
        <p:spPr>
          <a:xfrm>
            <a:off x="7472029" y="3120844"/>
            <a:ext cx="375338" cy="362677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8B8ADA97-5A0B-3040-99BF-24B2D6117CD0}"/>
              </a:ext>
            </a:extLst>
          </p:cNvPr>
          <p:cNvSpPr txBox="1"/>
          <p:nvPr/>
        </p:nvSpPr>
        <p:spPr>
          <a:xfrm>
            <a:off x="5613252" y="334277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14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74C512D8-5D41-FB4C-B046-C1BFA6420860}"/>
              </a:ext>
            </a:extLst>
          </p:cNvPr>
          <p:cNvSpPr txBox="1"/>
          <p:nvPr/>
        </p:nvSpPr>
        <p:spPr>
          <a:xfrm>
            <a:off x="9438243" y="358648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14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3" name="矩形标注 102">
            <a:extLst>
              <a:ext uri="{FF2B5EF4-FFF2-40B4-BE49-F238E27FC236}">
                <a16:creationId xmlns:a16="http://schemas.microsoft.com/office/drawing/2014/main" id="{B72E9BC4-CCFF-794D-86A7-1E70291AE537}"/>
              </a:ext>
            </a:extLst>
          </p:cNvPr>
          <p:cNvSpPr/>
          <p:nvPr/>
        </p:nvSpPr>
        <p:spPr>
          <a:xfrm>
            <a:off x="9774725" y="3836325"/>
            <a:ext cx="1345892" cy="626925"/>
          </a:xfrm>
          <a:prstGeom prst="wedgeRectCallout">
            <a:avLst>
              <a:gd name="adj1" fmla="val -70579"/>
              <a:gd name="adj2" fmla="val -5739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③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i="1" kern="12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</a:t>
            </a:r>
            <a:r>
              <a:rPr kumimoji="0" lang="en-US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etection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D36A28F6-2EFA-D84F-8E5F-22537DFE973C}"/>
              </a:ext>
            </a:extLst>
          </p:cNvPr>
          <p:cNvSpPr txBox="1"/>
          <p:nvPr/>
        </p:nvSpPr>
        <p:spPr>
          <a:xfrm>
            <a:off x="5613252" y="36713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15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E6AFF67E-5DB3-2141-A0B8-9751623932F9}"/>
              </a:ext>
            </a:extLst>
          </p:cNvPr>
          <p:cNvSpPr txBox="1"/>
          <p:nvPr/>
        </p:nvSpPr>
        <p:spPr>
          <a:xfrm>
            <a:off x="9438243" y="392665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15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7921B004-3996-E043-BE39-9ADF29EDF6B9}"/>
              </a:ext>
            </a:extLst>
          </p:cNvPr>
          <p:cNvSpPr/>
          <p:nvPr/>
        </p:nvSpPr>
        <p:spPr>
          <a:xfrm>
            <a:off x="5856373" y="4563345"/>
            <a:ext cx="177419" cy="177419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1" name="矩形标注 110">
            <a:extLst>
              <a:ext uri="{FF2B5EF4-FFF2-40B4-BE49-F238E27FC236}">
                <a16:creationId xmlns:a16="http://schemas.microsoft.com/office/drawing/2014/main" id="{988CF603-2A9E-B341-A7F7-3694EE2F55A9}"/>
              </a:ext>
            </a:extLst>
          </p:cNvPr>
          <p:cNvSpPr/>
          <p:nvPr/>
        </p:nvSpPr>
        <p:spPr>
          <a:xfrm>
            <a:off x="4239152" y="4792690"/>
            <a:ext cx="1580992" cy="545483"/>
          </a:xfrm>
          <a:prstGeom prst="wedgeRectCallout">
            <a:avLst>
              <a:gd name="adj1" fmla="val 51816"/>
              <a:gd name="adj2" fmla="val -6939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④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Loss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notification</a:t>
            </a:r>
          </a:p>
        </p:txBody>
      </p:sp>
      <p:cxnSp>
        <p:nvCxnSpPr>
          <p:cNvPr id="112" name="直接连接符 195">
            <a:extLst>
              <a:ext uri="{FF2B5EF4-FFF2-40B4-BE49-F238E27FC236}">
                <a16:creationId xmlns:a16="http://schemas.microsoft.com/office/drawing/2014/main" id="{25612818-EE36-014D-AD6E-05E99FCE85AA}"/>
              </a:ext>
            </a:extLst>
          </p:cNvPr>
          <p:cNvCxnSpPr>
            <a:cxnSpLocks/>
            <a:stCxn id="75" idx="0"/>
            <a:endCxn id="76" idx="0"/>
          </p:cNvCxnSpPr>
          <p:nvPr/>
        </p:nvCxnSpPr>
        <p:spPr>
          <a:xfrm rot="5400000" flipH="1" flipV="1">
            <a:off x="7677043" y="-30555"/>
            <a:ext cx="12258" cy="3510139"/>
          </a:xfrm>
          <a:prstGeom prst="curvedConnector3">
            <a:avLst>
              <a:gd name="adj1" fmla="val 1964905"/>
            </a:avLst>
          </a:prstGeom>
          <a:ln w="1905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文本框 112">
            <a:extLst>
              <a:ext uri="{FF2B5EF4-FFF2-40B4-BE49-F238E27FC236}">
                <a16:creationId xmlns:a16="http://schemas.microsoft.com/office/drawing/2014/main" id="{25C828FE-3FF8-5E45-8365-85134726A92A}"/>
              </a:ext>
            </a:extLst>
          </p:cNvPr>
          <p:cNvSpPr txBox="1"/>
          <p:nvPr/>
        </p:nvSpPr>
        <p:spPr>
          <a:xfrm>
            <a:off x="5613252" y="235701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BC527CF3-EFFF-2641-A1BE-DD4A2C53B87E}"/>
              </a:ext>
            </a:extLst>
          </p:cNvPr>
          <p:cNvSpPr/>
          <p:nvPr/>
        </p:nvSpPr>
        <p:spPr>
          <a:xfrm>
            <a:off x="1228230" y="2685601"/>
            <a:ext cx="2427388" cy="24273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D21FDF2D-5E69-E24A-AEA3-C080351E7DCC}"/>
              </a:ext>
            </a:extLst>
          </p:cNvPr>
          <p:cNvSpPr/>
          <p:nvPr/>
        </p:nvSpPr>
        <p:spPr>
          <a:xfrm>
            <a:off x="1479139" y="2936510"/>
            <a:ext cx="1925571" cy="1925571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6" name="直线连接符 115">
            <a:extLst>
              <a:ext uri="{FF2B5EF4-FFF2-40B4-BE49-F238E27FC236}">
                <a16:creationId xmlns:a16="http://schemas.microsoft.com/office/drawing/2014/main" id="{CA27BDBE-C9C2-3341-AD2D-F7A9684B6132}"/>
              </a:ext>
            </a:extLst>
          </p:cNvPr>
          <p:cNvCxnSpPr>
            <a:stCxn id="114" idx="0"/>
            <a:endCxn id="115" idx="0"/>
          </p:cNvCxnSpPr>
          <p:nvPr/>
        </p:nvCxnSpPr>
        <p:spPr>
          <a:xfrm>
            <a:off x="2441924" y="2685601"/>
            <a:ext cx="1" cy="2509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线连接符 116">
            <a:extLst>
              <a:ext uri="{FF2B5EF4-FFF2-40B4-BE49-F238E27FC236}">
                <a16:creationId xmlns:a16="http://schemas.microsoft.com/office/drawing/2014/main" id="{AC962977-0B9F-1B45-83F7-F857B0828E3D}"/>
              </a:ext>
            </a:extLst>
          </p:cNvPr>
          <p:cNvCxnSpPr>
            <a:cxnSpLocks/>
            <a:stCxn id="114" idx="7"/>
            <a:endCxn id="115" idx="7"/>
          </p:cNvCxnSpPr>
          <p:nvPr/>
        </p:nvCxnSpPr>
        <p:spPr>
          <a:xfrm flipH="1">
            <a:off x="3122717" y="3041084"/>
            <a:ext cx="177419" cy="177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线连接符 117">
            <a:extLst>
              <a:ext uri="{FF2B5EF4-FFF2-40B4-BE49-F238E27FC236}">
                <a16:creationId xmlns:a16="http://schemas.microsoft.com/office/drawing/2014/main" id="{B98512AC-501B-5B42-BD09-5AFE1EDEB6B3}"/>
              </a:ext>
            </a:extLst>
          </p:cNvPr>
          <p:cNvCxnSpPr>
            <a:cxnSpLocks/>
            <a:stCxn id="114" idx="6"/>
            <a:endCxn id="115" idx="6"/>
          </p:cNvCxnSpPr>
          <p:nvPr/>
        </p:nvCxnSpPr>
        <p:spPr>
          <a:xfrm flipH="1">
            <a:off x="3404710" y="3899295"/>
            <a:ext cx="25090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线连接符 118">
            <a:extLst>
              <a:ext uri="{FF2B5EF4-FFF2-40B4-BE49-F238E27FC236}">
                <a16:creationId xmlns:a16="http://schemas.microsoft.com/office/drawing/2014/main" id="{471BFC3C-13F4-3747-8619-530DB092961F}"/>
              </a:ext>
            </a:extLst>
          </p:cNvPr>
          <p:cNvCxnSpPr>
            <a:cxnSpLocks/>
            <a:stCxn id="114" idx="5"/>
            <a:endCxn id="115" idx="5"/>
          </p:cNvCxnSpPr>
          <p:nvPr/>
        </p:nvCxnSpPr>
        <p:spPr>
          <a:xfrm flipH="1" flipV="1">
            <a:off x="3122717" y="4580089"/>
            <a:ext cx="177419" cy="1774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线连接符 119">
            <a:extLst>
              <a:ext uri="{FF2B5EF4-FFF2-40B4-BE49-F238E27FC236}">
                <a16:creationId xmlns:a16="http://schemas.microsoft.com/office/drawing/2014/main" id="{140E987E-3092-A44E-9F9A-802AC0C24321}"/>
              </a:ext>
            </a:extLst>
          </p:cNvPr>
          <p:cNvCxnSpPr>
            <a:cxnSpLocks/>
            <a:stCxn id="114" idx="4"/>
            <a:endCxn id="115" idx="4"/>
          </p:cNvCxnSpPr>
          <p:nvPr/>
        </p:nvCxnSpPr>
        <p:spPr>
          <a:xfrm flipV="1">
            <a:off x="2441924" y="4862082"/>
            <a:ext cx="1" cy="2509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线连接符 120">
            <a:extLst>
              <a:ext uri="{FF2B5EF4-FFF2-40B4-BE49-F238E27FC236}">
                <a16:creationId xmlns:a16="http://schemas.microsoft.com/office/drawing/2014/main" id="{076F31CC-A988-464B-B705-18A0CFE8FB37}"/>
              </a:ext>
            </a:extLst>
          </p:cNvPr>
          <p:cNvCxnSpPr>
            <a:cxnSpLocks/>
            <a:stCxn id="114" idx="3"/>
            <a:endCxn id="115" idx="3"/>
          </p:cNvCxnSpPr>
          <p:nvPr/>
        </p:nvCxnSpPr>
        <p:spPr>
          <a:xfrm flipV="1">
            <a:off x="1583713" y="4580089"/>
            <a:ext cx="177420" cy="1774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线连接符 121">
            <a:extLst>
              <a:ext uri="{FF2B5EF4-FFF2-40B4-BE49-F238E27FC236}">
                <a16:creationId xmlns:a16="http://schemas.microsoft.com/office/drawing/2014/main" id="{774CC032-F4D7-6942-89A1-4F523AB14994}"/>
              </a:ext>
            </a:extLst>
          </p:cNvPr>
          <p:cNvCxnSpPr>
            <a:cxnSpLocks/>
            <a:stCxn id="114" idx="2"/>
            <a:endCxn id="115" idx="2"/>
          </p:cNvCxnSpPr>
          <p:nvPr/>
        </p:nvCxnSpPr>
        <p:spPr>
          <a:xfrm>
            <a:off x="1228230" y="3899295"/>
            <a:ext cx="25090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线连接符 122">
            <a:extLst>
              <a:ext uri="{FF2B5EF4-FFF2-40B4-BE49-F238E27FC236}">
                <a16:creationId xmlns:a16="http://schemas.microsoft.com/office/drawing/2014/main" id="{232DC23E-13E0-CD47-877D-1F8ECB5864AF}"/>
              </a:ext>
            </a:extLst>
          </p:cNvPr>
          <p:cNvCxnSpPr>
            <a:cxnSpLocks/>
            <a:stCxn id="114" idx="1"/>
            <a:endCxn id="115" idx="1"/>
          </p:cNvCxnSpPr>
          <p:nvPr/>
        </p:nvCxnSpPr>
        <p:spPr>
          <a:xfrm>
            <a:off x="1583713" y="3041084"/>
            <a:ext cx="177420" cy="177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文本框 123">
            <a:extLst>
              <a:ext uri="{FF2B5EF4-FFF2-40B4-BE49-F238E27FC236}">
                <a16:creationId xmlns:a16="http://schemas.microsoft.com/office/drawing/2014/main" id="{F0EAE6CB-EC9D-174B-9F7D-F107B8F67D04}"/>
              </a:ext>
            </a:extLst>
          </p:cNvPr>
          <p:cNvSpPr txBox="1"/>
          <p:nvPr/>
        </p:nvSpPr>
        <p:spPr>
          <a:xfrm>
            <a:off x="3264541" y="332160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12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EF711DAA-B35E-2049-98D4-9F735F0507D3}"/>
              </a:ext>
            </a:extLst>
          </p:cNvPr>
          <p:cNvSpPr txBox="1"/>
          <p:nvPr/>
        </p:nvSpPr>
        <p:spPr>
          <a:xfrm>
            <a:off x="3264541" y="413430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13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6827C534-1EAF-1045-B476-B30D67B630ED}"/>
              </a:ext>
            </a:extLst>
          </p:cNvPr>
          <p:cNvSpPr txBox="1"/>
          <p:nvPr/>
        </p:nvSpPr>
        <p:spPr>
          <a:xfrm>
            <a:off x="2688612" y="472157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14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F21EF8B3-34E2-8A48-BE1B-428ED3061A40}"/>
              </a:ext>
            </a:extLst>
          </p:cNvPr>
          <p:cNvSpPr txBox="1"/>
          <p:nvPr/>
        </p:nvSpPr>
        <p:spPr>
          <a:xfrm>
            <a:off x="1811764" y="472157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15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28" name="曲线连接符 127">
            <a:extLst>
              <a:ext uri="{FF2B5EF4-FFF2-40B4-BE49-F238E27FC236}">
                <a16:creationId xmlns:a16="http://schemas.microsoft.com/office/drawing/2014/main" id="{85B613A5-A358-6640-AD0D-C26B43388AF6}"/>
              </a:ext>
            </a:extLst>
          </p:cNvPr>
          <p:cNvCxnSpPr>
            <a:cxnSpLocks/>
          </p:cNvCxnSpPr>
          <p:nvPr/>
        </p:nvCxnSpPr>
        <p:spPr>
          <a:xfrm rot="600000">
            <a:off x="2812964" y="3172481"/>
            <a:ext cx="430953" cy="414613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>
            <a:extLst>
              <a:ext uri="{FF2B5EF4-FFF2-40B4-BE49-F238E27FC236}">
                <a16:creationId xmlns:a16="http://schemas.microsoft.com/office/drawing/2014/main" id="{D75C327C-B7C5-D647-996A-BDDDC6F661EC}"/>
              </a:ext>
            </a:extLst>
          </p:cNvPr>
          <p:cNvSpPr txBox="1"/>
          <p:nvPr/>
        </p:nvSpPr>
        <p:spPr>
          <a:xfrm>
            <a:off x="2688612" y="274585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BCA623C0-01D5-8048-A4F1-3E57FAD659D6}"/>
              </a:ext>
            </a:extLst>
          </p:cNvPr>
          <p:cNvSpPr txBox="1"/>
          <p:nvPr/>
        </p:nvSpPr>
        <p:spPr>
          <a:xfrm>
            <a:off x="1811764" y="274585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10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EE7795C8-C79F-3147-9423-4EE29A415FBB}"/>
              </a:ext>
            </a:extLst>
          </p:cNvPr>
          <p:cNvSpPr txBox="1"/>
          <p:nvPr/>
        </p:nvSpPr>
        <p:spPr>
          <a:xfrm>
            <a:off x="1236471" y="413430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16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78D8C61E-0925-5142-A916-C189DA1AFE92}"/>
              </a:ext>
            </a:extLst>
          </p:cNvPr>
          <p:cNvSpPr txBox="1"/>
          <p:nvPr/>
        </p:nvSpPr>
        <p:spPr>
          <a:xfrm>
            <a:off x="1270134" y="3321608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...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2EB4BE38-9434-374F-8A95-5EBBABDE4859}"/>
              </a:ext>
            </a:extLst>
          </p:cNvPr>
          <p:cNvSpPr/>
          <p:nvPr/>
        </p:nvSpPr>
        <p:spPr>
          <a:xfrm>
            <a:off x="3351090" y="4482234"/>
            <a:ext cx="177419" cy="177419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723FA420-8D38-8E4F-9448-055F487AC012}"/>
              </a:ext>
            </a:extLst>
          </p:cNvPr>
          <p:cNvSpPr txBox="1"/>
          <p:nvPr/>
        </p:nvSpPr>
        <p:spPr>
          <a:xfrm>
            <a:off x="1595611" y="3522091"/>
            <a:ext cx="1687770" cy="762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Ring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buffer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in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</a:t>
            </a:r>
            <a:r>
              <a:rPr kumimoji="1" lang="zh-CN" altLang="en-US" sz="1800" i="1" kern="12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i="1" kern="12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Upstream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Port</a:t>
            </a:r>
          </a:p>
        </p:txBody>
      </p:sp>
      <p:cxnSp>
        <p:nvCxnSpPr>
          <p:cNvPr id="135" name="直接箭头连接符 206">
            <a:extLst>
              <a:ext uri="{FF2B5EF4-FFF2-40B4-BE49-F238E27FC236}">
                <a16:creationId xmlns:a16="http://schemas.microsoft.com/office/drawing/2014/main" id="{336645D3-4606-A940-9EB3-01641E1626E0}"/>
              </a:ext>
            </a:extLst>
          </p:cNvPr>
          <p:cNvCxnSpPr>
            <a:cxnSpLocks/>
          </p:cNvCxnSpPr>
          <p:nvPr/>
        </p:nvCxnSpPr>
        <p:spPr>
          <a:xfrm>
            <a:off x="2587672" y="2588025"/>
            <a:ext cx="0" cy="1119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标注 135">
            <a:extLst>
              <a:ext uri="{FF2B5EF4-FFF2-40B4-BE49-F238E27FC236}">
                <a16:creationId xmlns:a16="http://schemas.microsoft.com/office/drawing/2014/main" id="{3E18F228-06D3-CB4C-A07F-FF4AF8F59E29}"/>
              </a:ext>
            </a:extLst>
          </p:cNvPr>
          <p:cNvSpPr/>
          <p:nvPr/>
        </p:nvSpPr>
        <p:spPr>
          <a:xfrm>
            <a:off x="2247417" y="2134688"/>
            <a:ext cx="2140142" cy="386016"/>
          </a:xfrm>
          <a:prstGeom prst="wedgeRectCallout">
            <a:avLst>
              <a:gd name="adj1" fmla="val -17081"/>
              <a:gd name="adj2" fmla="val 12317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①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Packet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recording</a:t>
            </a:r>
          </a:p>
        </p:txBody>
      </p:sp>
      <p:sp>
        <p:nvSpPr>
          <p:cNvPr id="137" name="矩形标注 136">
            <a:extLst>
              <a:ext uri="{FF2B5EF4-FFF2-40B4-BE49-F238E27FC236}">
                <a16:creationId xmlns:a16="http://schemas.microsoft.com/office/drawing/2014/main" id="{9D5BC456-B396-DA49-AC0E-5C7B80F4FCD1}"/>
              </a:ext>
            </a:extLst>
          </p:cNvPr>
          <p:cNvSpPr/>
          <p:nvPr/>
        </p:nvSpPr>
        <p:spPr>
          <a:xfrm>
            <a:off x="3801254" y="2777810"/>
            <a:ext cx="1607079" cy="555989"/>
          </a:xfrm>
          <a:prstGeom prst="wedgeRectCallout">
            <a:avLst>
              <a:gd name="adj1" fmla="val 77815"/>
              <a:gd name="adj2" fmla="val -7686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hangingPunct="1"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②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Packet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800" i="1" kern="1200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numbering</a:t>
            </a:r>
            <a:endParaRPr kumimoji="0" lang="en-US" altLang="zh-CN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39" name="直线连接符 138">
            <a:extLst>
              <a:ext uri="{FF2B5EF4-FFF2-40B4-BE49-F238E27FC236}">
                <a16:creationId xmlns:a16="http://schemas.microsoft.com/office/drawing/2014/main" id="{48AF3E16-1E29-2B4B-B22B-BEAD4B9A30C9}"/>
              </a:ext>
            </a:extLst>
          </p:cNvPr>
          <p:cNvCxnSpPr>
            <a:cxnSpLocks/>
          </p:cNvCxnSpPr>
          <p:nvPr/>
        </p:nvCxnSpPr>
        <p:spPr>
          <a:xfrm>
            <a:off x="1680158" y="2588025"/>
            <a:ext cx="90751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椭圆 139">
            <a:extLst>
              <a:ext uri="{FF2B5EF4-FFF2-40B4-BE49-F238E27FC236}">
                <a16:creationId xmlns:a16="http://schemas.microsoft.com/office/drawing/2014/main" id="{2717FA97-8976-6541-9C08-581371D9D2F1}"/>
              </a:ext>
            </a:extLst>
          </p:cNvPr>
          <p:cNvSpPr/>
          <p:nvPr/>
        </p:nvSpPr>
        <p:spPr>
          <a:xfrm>
            <a:off x="2892884" y="2699980"/>
            <a:ext cx="177419" cy="177419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41" name="直线连接符 140">
            <a:extLst>
              <a:ext uri="{FF2B5EF4-FFF2-40B4-BE49-F238E27FC236}">
                <a16:creationId xmlns:a16="http://schemas.microsoft.com/office/drawing/2014/main" id="{9C33EBD6-460C-BF43-8706-B30517B84F81}"/>
              </a:ext>
            </a:extLst>
          </p:cNvPr>
          <p:cNvCxnSpPr>
            <a:cxnSpLocks/>
          </p:cNvCxnSpPr>
          <p:nvPr/>
        </p:nvCxnSpPr>
        <p:spPr>
          <a:xfrm flipH="1">
            <a:off x="3175743" y="2593962"/>
            <a:ext cx="2957" cy="3178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标注 141">
            <a:extLst>
              <a:ext uri="{FF2B5EF4-FFF2-40B4-BE49-F238E27FC236}">
                <a16:creationId xmlns:a16="http://schemas.microsoft.com/office/drawing/2014/main" id="{597CB437-D29E-3B42-BB65-7AAA85CE9D5F}"/>
              </a:ext>
            </a:extLst>
          </p:cNvPr>
          <p:cNvSpPr/>
          <p:nvPr/>
        </p:nvSpPr>
        <p:spPr>
          <a:xfrm>
            <a:off x="3736644" y="3959058"/>
            <a:ext cx="1722608" cy="451362"/>
          </a:xfrm>
          <a:prstGeom prst="wedgeRectCallout">
            <a:avLst>
              <a:gd name="adj1" fmla="val -62489"/>
              <a:gd name="adj2" fmla="val 7564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⑤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Loss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retrieval</a:t>
            </a:r>
          </a:p>
        </p:txBody>
      </p:sp>
      <p:cxnSp>
        <p:nvCxnSpPr>
          <p:cNvPr id="143" name="直接箭头连接符 256">
            <a:extLst>
              <a:ext uri="{FF2B5EF4-FFF2-40B4-BE49-F238E27FC236}">
                <a16:creationId xmlns:a16="http://schemas.microsoft.com/office/drawing/2014/main" id="{688247D9-9965-D84A-BD1C-E1F37168BFE3}"/>
              </a:ext>
            </a:extLst>
          </p:cNvPr>
          <p:cNvCxnSpPr>
            <a:cxnSpLocks/>
            <a:stCxn id="110" idx="2"/>
            <a:endCxn id="133" idx="5"/>
          </p:cNvCxnSpPr>
          <p:nvPr/>
        </p:nvCxnSpPr>
        <p:spPr>
          <a:xfrm flipH="1" flipV="1">
            <a:off x="3502527" y="4633671"/>
            <a:ext cx="2353846" cy="18384"/>
          </a:xfrm>
          <a:prstGeom prst="straightConnector1">
            <a:avLst/>
          </a:prstGeom>
          <a:ln w="19050"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256">
            <a:extLst>
              <a:ext uri="{FF2B5EF4-FFF2-40B4-BE49-F238E27FC236}">
                <a16:creationId xmlns:a16="http://schemas.microsoft.com/office/drawing/2014/main" id="{ACDDB9B2-0DC6-7D47-A553-83D1B1271DB6}"/>
              </a:ext>
            </a:extLst>
          </p:cNvPr>
          <p:cNvCxnSpPr>
            <a:cxnSpLocks/>
            <a:stCxn id="102" idx="3"/>
            <a:endCxn id="110" idx="6"/>
          </p:cNvCxnSpPr>
          <p:nvPr/>
        </p:nvCxnSpPr>
        <p:spPr>
          <a:xfrm flipH="1">
            <a:off x="6033792" y="3801215"/>
            <a:ext cx="3341723" cy="850840"/>
          </a:xfrm>
          <a:prstGeom prst="straightConnector1">
            <a:avLst/>
          </a:prstGeom>
          <a:ln w="19050"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箭头连接符 206">
            <a:extLst>
              <a:ext uri="{FF2B5EF4-FFF2-40B4-BE49-F238E27FC236}">
                <a16:creationId xmlns:a16="http://schemas.microsoft.com/office/drawing/2014/main" id="{DEC679FB-3E40-5E45-BE00-4C4EB1D09B09}"/>
              </a:ext>
            </a:extLst>
          </p:cNvPr>
          <p:cNvCxnSpPr>
            <a:cxnSpLocks/>
          </p:cNvCxnSpPr>
          <p:nvPr/>
        </p:nvCxnSpPr>
        <p:spPr>
          <a:xfrm>
            <a:off x="3169805" y="2604067"/>
            <a:ext cx="268656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206">
            <a:extLst>
              <a:ext uri="{FF2B5EF4-FFF2-40B4-BE49-F238E27FC236}">
                <a16:creationId xmlns:a16="http://schemas.microsoft.com/office/drawing/2014/main" id="{345963AC-5BF8-F843-A94E-3AEBA9C6298B}"/>
              </a:ext>
            </a:extLst>
          </p:cNvPr>
          <p:cNvCxnSpPr>
            <a:cxnSpLocks/>
          </p:cNvCxnSpPr>
          <p:nvPr/>
        </p:nvCxnSpPr>
        <p:spPr>
          <a:xfrm>
            <a:off x="5959791" y="2581107"/>
            <a:ext cx="3486889" cy="2136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箭头连接符 206">
            <a:extLst>
              <a:ext uri="{FF2B5EF4-FFF2-40B4-BE49-F238E27FC236}">
                <a16:creationId xmlns:a16="http://schemas.microsoft.com/office/drawing/2014/main" id="{C69751D2-C260-C34B-8880-EC706A57EDC2}"/>
              </a:ext>
            </a:extLst>
          </p:cNvPr>
          <p:cNvCxnSpPr>
            <a:cxnSpLocks/>
          </p:cNvCxnSpPr>
          <p:nvPr/>
        </p:nvCxnSpPr>
        <p:spPr>
          <a:xfrm>
            <a:off x="5959791" y="2895330"/>
            <a:ext cx="3486889" cy="2136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206">
            <a:extLst>
              <a:ext uri="{FF2B5EF4-FFF2-40B4-BE49-F238E27FC236}">
                <a16:creationId xmlns:a16="http://schemas.microsoft.com/office/drawing/2014/main" id="{90DAF36E-6D09-5848-827F-B93F8F288CED}"/>
              </a:ext>
            </a:extLst>
          </p:cNvPr>
          <p:cNvCxnSpPr>
            <a:cxnSpLocks noChangeAspect="1"/>
          </p:cNvCxnSpPr>
          <p:nvPr/>
        </p:nvCxnSpPr>
        <p:spPr>
          <a:xfrm>
            <a:off x="5959791" y="3209553"/>
            <a:ext cx="1547898" cy="948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206">
            <a:extLst>
              <a:ext uri="{FF2B5EF4-FFF2-40B4-BE49-F238E27FC236}">
                <a16:creationId xmlns:a16="http://schemas.microsoft.com/office/drawing/2014/main" id="{4C8609EB-0162-EF40-9A10-B7F61A1880FA}"/>
              </a:ext>
            </a:extLst>
          </p:cNvPr>
          <p:cNvCxnSpPr>
            <a:cxnSpLocks/>
          </p:cNvCxnSpPr>
          <p:nvPr/>
        </p:nvCxnSpPr>
        <p:spPr>
          <a:xfrm>
            <a:off x="5959791" y="3524884"/>
            <a:ext cx="3486889" cy="2136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箭头连接符 206">
            <a:extLst>
              <a:ext uri="{FF2B5EF4-FFF2-40B4-BE49-F238E27FC236}">
                <a16:creationId xmlns:a16="http://schemas.microsoft.com/office/drawing/2014/main" id="{24D766EF-EB68-424F-AC17-70BAB41ADE99}"/>
              </a:ext>
            </a:extLst>
          </p:cNvPr>
          <p:cNvCxnSpPr>
            <a:cxnSpLocks/>
          </p:cNvCxnSpPr>
          <p:nvPr/>
        </p:nvCxnSpPr>
        <p:spPr>
          <a:xfrm>
            <a:off x="5959791" y="3839107"/>
            <a:ext cx="3486889" cy="2136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椭圆 101">
            <a:extLst>
              <a:ext uri="{FF2B5EF4-FFF2-40B4-BE49-F238E27FC236}">
                <a16:creationId xmlns:a16="http://schemas.microsoft.com/office/drawing/2014/main" id="{CFA249ED-1B75-DD4A-A43C-0D13E75FF512}"/>
              </a:ext>
            </a:extLst>
          </p:cNvPr>
          <p:cNvSpPr/>
          <p:nvPr/>
        </p:nvSpPr>
        <p:spPr>
          <a:xfrm>
            <a:off x="9349533" y="3649778"/>
            <a:ext cx="177419" cy="177419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8" name="椭圆 137">
            <a:extLst>
              <a:ext uri="{FF2B5EF4-FFF2-40B4-BE49-F238E27FC236}">
                <a16:creationId xmlns:a16="http://schemas.microsoft.com/office/drawing/2014/main" id="{7C69B326-E5F0-9E4E-AF49-2B7EFC3A6EC2}"/>
              </a:ext>
            </a:extLst>
          </p:cNvPr>
          <p:cNvSpPr/>
          <p:nvPr/>
        </p:nvSpPr>
        <p:spPr>
          <a:xfrm>
            <a:off x="5858730" y="2499316"/>
            <a:ext cx="177419" cy="177419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E40EB590-DC08-AA49-A00B-BEAF369058E6}"/>
              </a:ext>
            </a:extLst>
          </p:cNvPr>
          <p:cNvSpPr/>
          <p:nvPr/>
        </p:nvSpPr>
        <p:spPr>
          <a:xfrm>
            <a:off x="6622385" y="5671179"/>
            <a:ext cx="2114258" cy="582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</a:t>
            </a:r>
            <a:r>
              <a:rPr kumimoji="1"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kumimoji="1" lang="zh-CN" altLang="en-US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7B6E5E1B-13D4-6F47-B8B6-07CF9EA9B66E}"/>
              </a:ext>
            </a:extLst>
          </p:cNvPr>
          <p:cNvSpPr/>
          <p:nvPr/>
        </p:nvSpPr>
        <p:spPr>
          <a:xfrm>
            <a:off x="1355448" y="5671179"/>
            <a:ext cx="2114258" cy="582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kumimoji="1"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endParaRPr kumimoji="1" lang="zh-CN" altLang="en-US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灯片编号占位符 6">
            <a:extLst>
              <a:ext uri="{FF2B5EF4-FFF2-40B4-BE49-F238E27FC236}">
                <a16:creationId xmlns:a16="http://schemas.microsoft.com/office/drawing/2014/main" id="{F56D64B9-1D59-E54D-9C76-AABC828595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69" y="6540500"/>
            <a:ext cx="272510" cy="287258"/>
          </a:xfrm>
        </p:spPr>
        <p:txBody>
          <a:bodyPr/>
          <a:lstStyle/>
          <a:p>
            <a:r>
              <a:rPr lang="en-US" altLang="zh-CN" dirty="0"/>
              <a:t>11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121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7" grpId="0"/>
      <p:bldP spid="88" grpId="0"/>
      <p:bldP spid="91" grpId="0"/>
      <p:bldP spid="98" grpId="0" animBg="1"/>
      <p:bldP spid="100" grpId="0"/>
      <p:bldP spid="101" grpId="0"/>
      <p:bldP spid="103" grpId="0" animBg="1"/>
      <p:bldP spid="106" grpId="0"/>
      <p:bldP spid="108" grpId="0"/>
      <p:bldP spid="110" grpId="0" animBg="1"/>
      <p:bldP spid="111" grpId="0" animBg="1"/>
      <p:bldP spid="113" grpId="0"/>
      <p:bldP spid="114" grpId="0" animBg="1"/>
      <p:bldP spid="115" grpId="0" animBg="1"/>
      <p:bldP spid="124" grpId="0"/>
      <p:bldP spid="125" grpId="0"/>
      <p:bldP spid="126" grpId="0"/>
      <p:bldP spid="127" grpId="0"/>
      <p:bldP spid="129" grpId="0"/>
      <p:bldP spid="130" grpId="0"/>
      <p:bldP spid="131" grpId="0"/>
      <p:bldP spid="132" grpId="0"/>
      <p:bldP spid="133" grpId="0" animBg="1"/>
      <p:bldP spid="134" grpId="0"/>
      <p:bldP spid="136" grpId="0" animBg="1"/>
      <p:bldP spid="137" grpId="0" animBg="1"/>
      <p:bldP spid="140" grpId="0" animBg="1"/>
      <p:bldP spid="142" grpId="0" animBg="1"/>
      <p:bldP spid="102" grpId="0" animBg="1"/>
      <p:bldP spid="138" grpId="0" animBg="1"/>
      <p:bldP spid="65" grpId="0" animBg="1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92268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Challenge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2: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Scalability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27020B0-9703-4545-946B-D203CB3B5A18}"/>
              </a:ext>
            </a:extLst>
          </p:cNvPr>
          <p:cNvSpPr/>
          <p:nvPr/>
        </p:nvSpPr>
        <p:spPr>
          <a:xfrm>
            <a:off x="7599934" y="1584912"/>
            <a:ext cx="2295665" cy="533479"/>
          </a:xfrm>
          <a:prstGeom prst="rect">
            <a:avLst/>
          </a:prstGeom>
          <a:solidFill>
            <a:schemeClr val="accent1"/>
          </a:solidFill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Packets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EC61813-D2A5-8147-9173-3EA9AB5CC98B}"/>
              </a:ext>
            </a:extLst>
          </p:cNvPr>
          <p:cNvSpPr/>
          <p:nvPr/>
        </p:nvSpPr>
        <p:spPr>
          <a:xfrm>
            <a:off x="2376022" y="1584912"/>
            <a:ext cx="2294782" cy="533479"/>
          </a:xfrm>
          <a:prstGeom prst="rect">
            <a:avLst/>
          </a:prstGeom>
          <a:noFill/>
          <a:ln w="285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Raw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Packets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73" name="燕尾形箭头 72">
            <a:extLst>
              <a:ext uri="{FF2B5EF4-FFF2-40B4-BE49-F238E27FC236}">
                <a16:creationId xmlns:a16="http://schemas.microsoft.com/office/drawing/2014/main" id="{34A1765B-8B5F-7A44-BDEB-F67B4B2C906D}"/>
              </a:ext>
            </a:extLst>
          </p:cNvPr>
          <p:cNvSpPr/>
          <p:nvPr/>
        </p:nvSpPr>
        <p:spPr>
          <a:xfrm>
            <a:off x="5751347" y="1609335"/>
            <a:ext cx="768044" cy="484632"/>
          </a:xfrm>
          <a:prstGeom prst="notchedRightArrow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Helvetica Ligh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20F6591-FD4D-B048-B96A-89FA7DB66E3C}"/>
              </a:ext>
            </a:extLst>
          </p:cNvPr>
          <p:cNvSpPr/>
          <p:nvPr/>
        </p:nvSpPr>
        <p:spPr>
          <a:xfrm>
            <a:off x="8114217" y="3378222"/>
            <a:ext cx="2175486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Drop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Packets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0A14661-A2EE-5848-A5CB-D0F0EF78F3AA}"/>
              </a:ext>
            </a:extLst>
          </p:cNvPr>
          <p:cNvSpPr/>
          <p:nvPr/>
        </p:nvSpPr>
        <p:spPr>
          <a:xfrm>
            <a:off x="8114217" y="2384784"/>
            <a:ext cx="2175486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Congestion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Packets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580FC8-450F-E148-A5D6-D9DA91F037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2347518"/>
            <a:ext cx="7215971" cy="292557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FEC838-67DD-5B42-999B-B8A32128AA5C}"/>
              </a:ext>
            </a:extLst>
          </p:cNvPr>
          <p:cNvSpPr txBox="1"/>
          <p:nvPr/>
        </p:nvSpPr>
        <p:spPr>
          <a:xfrm rot="17928885">
            <a:off x="735839" y="3051515"/>
            <a:ext cx="120706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100Gbps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729F82B-F37E-634C-AD91-7CEF63FE81EB}"/>
              </a:ext>
            </a:extLst>
          </p:cNvPr>
          <p:cNvGrpSpPr/>
          <p:nvPr/>
        </p:nvGrpSpPr>
        <p:grpSpPr>
          <a:xfrm>
            <a:off x="6933156" y="4151947"/>
            <a:ext cx="500471" cy="781568"/>
            <a:chOff x="6933156" y="4676534"/>
            <a:chExt cx="500471" cy="781568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5B39CCAB-B5BD-8B49-AD20-7E84BAD6EA70}"/>
                </a:ext>
              </a:extLst>
            </p:cNvPr>
            <p:cNvGrpSpPr/>
            <p:nvPr/>
          </p:nvGrpSpPr>
          <p:grpSpPr>
            <a:xfrm>
              <a:off x="6933156" y="4676534"/>
              <a:ext cx="500471" cy="781568"/>
              <a:chOff x="6933156" y="4676534"/>
              <a:chExt cx="500471" cy="781568"/>
            </a:xfrm>
          </p:grpSpPr>
          <p:cxnSp>
            <p:nvCxnSpPr>
              <p:cNvPr id="8" name="直线箭头连接符 7">
                <a:extLst>
                  <a:ext uri="{FF2B5EF4-FFF2-40B4-BE49-F238E27FC236}">
                    <a16:creationId xmlns:a16="http://schemas.microsoft.com/office/drawing/2014/main" id="{59E53CD6-ECBD-CB4B-ACDA-FEDD129BAA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3156" y="4791205"/>
                <a:ext cx="212334" cy="194385"/>
              </a:xfrm>
              <a:prstGeom prst="straightConnector1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直线箭头连接符 32">
                <a:extLst>
                  <a:ext uri="{FF2B5EF4-FFF2-40B4-BE49-F238E27FC236}">
                    <a16:creationId xmlns:a16="http://schemas.microsoft.com/office/drawing/2014/main" id="{E19D59C0-0D5C-9E47-BD72-4DF3510501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4327" y="4676534"/>
                <a:ext cx="0" cy="275804"/>
              </a:xfrm>
              <a:prstGeom prst="straightConnector1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7" name="直线箭头连接符 46">
                <a:extLst>
                  <a:ext uri="{FF2B5EF4-FFF2-40B4-BE49-F238E27FC236}">
                    <a16:creationId xmlns:a16="http://schemas.microsoft.com/office/drawing/2014/main" id="{A1A1F97E-6367-A944-9C5C-6B73E0DECA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9614" y="5184389"/>
                <a:ext cx="134013" cy="273713"/>
              </a:xfrm>
              <a:prstGeom prst="straightConnector1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4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7BC81070-E1BE-E743-AE83-05457C48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206" y="4888397"/>
              <a:ext cx="218705" cy="275805"/>
            </a:xfrm>
            <a:prstGeom prst="rect">
              <a:avLst/>
            </a:prstGeom>
          </p:spPr>
        </p:pic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23A2B660-5459-0642-9455-2D48CFF9B1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38" y="3810303"/>
            <a:ext cx="218705" cy="275805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9E2369A0-08D4-4543-A66C-90C589469D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55" y="2525203"/>
            <a:ext cx="218705" cy="275805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5C8B1860-F6D7-A94F-9761-CFF6866B11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63" y="3843632"/>
            <a:ext cx="218705" cy="27580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023EEB75-9674-BE41-AAED-1FA8AAF2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99" y="4363809"/>
            <a:ext cx="218705" cy="275805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D1E62C72-DE81-2547-B4C6-2B81E90FDD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36" y="4363809"/>
            <a:ext cx="218705" cy="275805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E744C6A6-6EE2-7449-8035-AD55CA28AB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4" y="3843632"/>
            <a:ext cx="218705" cy="275805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8F2ED8E-EFB8-EC4D-80B0-A719D6EF3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68" y="3843632"/>
            <a:ext cx="218705" cy="275805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71D0C878-CAFF-E349-97CC-6065B37A3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18" y="4363809"/>
            <a:ext cx="218705" cy="275805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7F02228B-A86F-7849-B927-3C811423C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57" y="2525203"/>
            <a:ext cx="218705" cy="27580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EBD2B17-23A6-8E4D-B33C-7E3830094B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096" y="4565202"/>
            <a:ext cx="806374" cy="707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F9319DA-401E-564D-9B1A-07DD2063B5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28" y="4565202"/>
            <a:ext cx="806374" cy="70788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2CE2410-755F-C541-BA9C-D22C529EE033}"/>
              </a:ext>
            </a:extLst>
          </p:cNvPr>
          <p:cNvSpPr/>
          <p:nvPr/>
        </p:nvSpPr>
        <p:spPr>
          <a:xfrm>
            <a:off x="8950063" y="4631344"/>
            <a:ext cx="43313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…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1" name="形状 30">
            <a:extLst>
              <a:ext uri="{FF2B5EF4-FFF2-40B4-BE49-F238E27FC236}">
                <a16:creationId xmlns:a16="http://schemas.microsoft.com/office/drawing/2014/main" id="{A3346A46-7386-7C47-BA36-FC215F60F03F}"/>
              </a:ext>
            </a:extLst>
          </p:cNvPr>
          <p:cNvSpPr/>
          <p:nvPr/>
        </p:nvSpPr>
        <p:spPr>
          <a:xfrm rot="5400000" flipH="1">
            <a:off x="10382280" y="4727274"/>
            <a:ext cx="604339" cy="429019"/>
          </a:xfrm>
          <a:prstGeom prst="swooshArrow">
            <a:avLst>
              <a:gd name="adj1" fmla="val 35215"/>
              <a:gd name="adj2" fmla="val 39173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sp>
      <p:sp>
        <p:nvSpPr>
          <p:cNvPr id="32" name="形状 31">
            <a:extLst>
              <a:ext uri="{FF2B5EF4-FFF2-40B4-BE49-F238E27FC236}">
                <a16:creationId xmlns:a16="http://schemas.microsoft.com/office/drawing/2014/main" id="{3FFCECFC-F5E8-604F-933D-B648ADC23012}"/>
              </a:ext>
            </a:extLst>
          </p:cNvPr>
          <p:cNvSpPr/>
          <p:nvPr/>
        </p:nvSpPr>
        <p:spPr>
          <a:xfrm rot="5400000" flipH="1">
            <a:off x="10408784" y="2552884"/>
            <a:ext cx="604339" cy="429019"/>
          </a:xfrm>
          <a:prstGeom prst="swooshArrow">
            <a:avLst>
              <a:gd name="adj1" fmla="val 35215"/>
              <a:gd name="adj2" fmla="val 39173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sp>
      <p:sp>
        <p:nvSpPr>
          <p:cNvPr id="34" name="形状 33">
            <a:extLst>
              <a:ext uri="{FF2B5EF4-FFF2-40B4-BE49-F238E27FC236}">
                <a16:creationId xmlns:a16="http://schemas.microsoft.com/office/drawing/2014/main" id="{8D85F38D-28E2-6F4A-BBA8-6EEE54527938}"/>
              </a:ext>
            </a:extLst>
          </p:cNvPr>
          <p:cNvSpPr/>
          <p:nvPr/>
        </p:nvSpPr>
        <p:spPr>
          <a:xfrm rot="5400000" flipH="1">
            <a:off x="10395532" y="3546522"/>
            <a:ext cx="604339" cy="429019"/>
          </a:xfrm>
          <a:prstGeom prst="swooshArrow">
            <a:avLst>
              <a:gd name="adj1" fmla="val 35215"/>
              <a:gd name="adj2" fmla="val 39173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FF69541-1C09-314D-AAA4-F87AFB49BB0C}"/>
              </a:ext>
            </a:extLst>
          </p:cNvPr>
          <p:cNvSpPr/>
          <p:nvPr/>
        </p:nvSpPr>
        <p:spPr>
          <a:xfrm>
            <a:off x="10242603" y="2497661"/>
            <a:ext cx="1365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100Gbps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BEF2AB4-8743-AA40-A1F7-75F6A137BB7D}"/>
              </a:ext>
            </a:extLst>
          </p:cNvPr>
          <p:cNvSpPr/>
          <p:nvPr/>
        </p:nvSpPr>
        <p:spPr>
          <a:xfrm>
            <a:off x="10256230" y="3501332"/>
            <a:ext cx="1365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100Gbps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5BB2B39B-EBE6-DA40-BC21-15E808FEB559}"/>
              </a:ext>
            </a:extLst>
          </p:cNvPr>
          <p:cNvCxnSpPr>
            <a:cxnSpLocks/>
          </p:cNvCxnSpPr>
          <p:nvPr/>
        </p:nvCxnSpPr>
        <p:spPr>
          <a:xfrm>
            <a:off x="6559547" y="4185199"/>
            <a:ext cx="0" cy="27580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FB86F6B7-E1A5-9849-984A-728AB56791AE}"/>
              </a:ext>
            </a:extLst>
          </p:cNvPr>
          <p:cNvCxnSpPr>
            <a:cxnSpLocks/>
          </p:cNvCxnSpPr>
          <p:nvPr/>
        </p:nvCxnSpPr>
        <p:spPr>
          <a:xfrm>
            <a:off x="5468774" y="4185199"/>
            <a:ext cx="0" cy="27580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58689470-02F7-C04E-8D8A-803EC3A3FC5F}"/>
              </a:ext>
            </a:extLst>
          </p:cNvPr>
          <p:cNvCxnSpPr>
            <a:cxnSpLocks/>
          </p:cNvCxnSpPr>
          <p:nvPr/>
        </p:nvCxnSpPr>
        <p:spPr>
          <a:xfrm>
            <a:off x="4770131" y="4185199"/>
            <a:ext cx="0" cy="27580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92F99E4F-A533-5A4A-B032-6C82E833A1EB}"/>
              </a:ext>
            </a:extLst>
          </p:cNvPr>
          <p:cNvCxnSpPr>
            <a:cxnSpLocks/>
          </p:cNvCxnSpPr>
          <p:nvPr/>
        </p:nvCxnSpPr>
        <p:spPr>
          <a:xfrm>
            <a:off x="3658810" y="4119437"/>
            <a:ext cx="0" cy="27580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80D7485E-D10B-364C-8EFF-0949EF5344EC}"/>
              </a:ext>
            </a:extLst>
          </p:cNvPr>
          <p:cNvCxnSpPr>
            <a:cxnSpLocks/>
          </p:cNvCxnSpPr>
          <p:nvPr/>
        </p:nvCxnSpPr>
        <p:spPr>
          <a:xfrm>
            <a:off x="2960167" y="4119437"/>
            <a:ext cx="0" cy="27580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9C35010E-F2E2-9C4C-AED8-326923A7D304}"/>
              </a:ext>
            </a:extLst>
          </p:cNvPr>
          <p:cNvCxnSpPr>
            <a:cxnSpLocks/>
          </p:cNvCxnSpPr>
          <p:nvPr/>
        </p:nvCxnSpPr>
        <p:spPr>
          <a:xfrm>
            <a:off x="1859120" y="4151947"/>
            <a:ext cx="0" cy="27580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1AAA6C6B-6A90-9C43-9B13-C7A99FE16E36}"/>
              </a:ext>
            </a:extLst>
          </p:cNvPr>
          <p:cNvCxnSpPr>
            <a:cxnSpLocks/>
          </p:cNvCxnSpPr>
          <p:nvPr/>
        </p:nvCxnSpPr>
        <p:spPr>
          <a:xfrm>
            <a:off x="1160477" y="4151947"/>
            <a:ext cx="0" cy="275804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4" name="图片 43">
            <a:extLst>
              <a:ext uri="{FF2B5EF4-FFF2-40B4-BE49-F238E27FC236}">
                <a16:creationId xmlns:a16="http://schemas.microsoft.com/office/drawing/2014/main" id="{6D85CF0E-E52B-3343-B5EA-5008FDEF3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82" y="4397680"/>
            <a:ext cx="218705" cy="27580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17D573-460C-774E-99AE-8FB0EB7A80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19" y="4397680"/>
            <a:ext cx="218705" cy="27580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F2207345-258E-3640-AE83-E85A684DF2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57" y="4395241"/>
            <a:ext cx="218705" cy="275805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7BE71338-32A4-5B4A-B1A9-EB5E781142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71" y="4422191"/>
            <a:ext cx="218705" cy="275805"/>
          </a:xfrm>
          <a:prstGeom prst="rect">
            <a:avLst/>
          </a:prstGeom>
        </p:spPr>
      </p:pic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4B5F51EF-16DF-B44E-A597-90A6F768ADEB}"/>
              </a:ext>
            </a:extLst>
          </p:cNvPr>
          <p:cNvCxnSpPr>
            <a:cxnSpLocks/>
          </p:cNvCxnSpPr>
          <p:nvPr/>
        </p:nvCxnSpPr>
        <p:spPr>
          <a:xfrm>
            <a:off x="5520280" y="4659801"/>
            <a:ext cx="134013" cy="273713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8E78E5DA-C6C5-5340-9C8F-88D701198605}"/>
              </a:ext>
            </a:extLst>
          </p:cNvPr>
          <p:cNvCxnSpPr>
            <a:cxnSpLocks/>
          </p:cNvCxnSpPr>
          <p:nvPr/>
        </p:nvCxnSpPr>
        <p:spPr>
          <a:xfrm>
            <a:off x="3708617" y="4659800"/>
            <a:ext cx="134013" cy="273713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7C79F60D-33AF-4747-944C-9F20707749D2}"/>
              </a:ext>
            </a:extLst>
          </p:cNvPr>
          <p:cNvCxnSpPr>
            <a:cxnSpLocks/>
          </p:cNvCxnSpPr>
          <p:nvPr/>
        </p:nvCxnSpPr>
        <p:spPr>
          <a:xfrm>
            <a:off x="1909600" y="4645553"/>
            <a:ext cx="134013" cy="273713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直线箭头连接符 54">
            <a:extLst>
              <a:ext uri="{FF2B5EF4-FFF2-40B4-BE49-F238E27FC236}">
                <a16:creationId xmlns:a16="http://schemas.microsoft.com/office/drawing/2014/main" id="{B0AB23BD-3E2F-3044-85F0-8EE507A9EE3A}"/>
              </a:ext>
            </a:extLst>
          </p:cNvPr>
          <p:cNvCxnSpPr>
            <a:cxnSpLocks/>
          </p:cNvCxnSpPr>
          <p:nvPr/>
        </p:nvCxnSpPr>
        <p:spPr>
          <a:xfrm flipH="1">
            <a:off x="6639134" y="4304699"/>
            <a:ext cx="214096" cy="197039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06E73049-18EB-BB4A-BC16-9A7BE686521C}"/>
              </a:ext>
            </a:extLst>
          </p:cNvPr>
          <p:cNvCxnSpPr>
            <a:cxnSpLocks/>
          </p:cNvCxnSpPr>
          <p:nvPr/>
        </p:nvCxnSpPr>
        <p:spPr>
          <a:xfrm flipH="1">
            <a:off x="4827968" y="4304672"/>
            <a:ext cx="214096" cy="197039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直线箭头连接符 65">
            <a:extLst>
              <a:ext uri="{FF2B5EF4-FFF2-40B4-BE49-F238E27FC236}">
                <a16:creationId xmlns:a16="http://schemas.microsoft.com/office/drawing/2014/main" id="{06A9B097-7EC5-0A45-B3A0-181B3968047C}"/>
              </a:ext>
            </a:extLst>
          </p:cNvPr>
          <p:cNvCxnSpPr>
            <a:cxnSpLocks/>
          </p:cNvCxnSpPr>
          <p:nvPr/>
        </p:nvCxnSpPr>
        <p:spPr>
          <a:xfrm>
            <a:off x="5163859" y="4305998"/>
            <a:ext cx="212334" cy="19438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直线箭头连接符 70">
            <a:extLst>
              <a:ext uri="{FF2B5EF4-FFF2-40B4-BE49-F238E27FC236}">
                <a16:creationId xmlns:a16="http://schemas.microsoft.com/office/drawing/2014/main" id="{C280CF7E-DBC7-0E49-98F4-D09D3E5F3100}"/>
              </a:ext>
            </a:extLst>
          </p:cNvPr>
          <p:cNvCxnSpPr>
            <a:cxnSpLocks/>
          </p:cNvCxnSpPr>
          <p:nvPr/>
        </p:nvCxnSpPr>
        <p:spPr>
          <a:xfrm flipH="1">
            <a:off x="3038031" y="4304672"/>
            <a:ext cx="214096" cy="197039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直线箭头连接符 71">
            <a:extLst>
              <a:ext uri="{FF2B5EF4-FFF2-40B4-BE49-F238E27FC236}">
                <a16:creationId xmlns:a16="http://schemas.microsoft.com/office/drawing/2014/main" id="{35B37F55-B6FE-D44F-8BA0-3C2C6DCE7018}"/>
              </a:ext>
            </a:extLst>
          </p:cNvPr>
          <p:cNvCxnSpPr>
            <a:cxnSpLocks/>
          </p:cNvCxnSpPr>
          <p:nvPr/>
        </p:nvCxnSpPr>
        <p:spPr>
          <a:xfrm>
            <a:off x="3373922" y="4305998"/>
            <a:ext cx="212334" cy="19438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4" name="直线箭头连接符 73">
            <a:extLst>
              <a:ext uri="{FF2B5EF4-FFF2-40B4-BE49-F238E27FC236}">
                <a16:creationId xmlns:a16="http://schemas.microsoft.com/office/drawing/2014/main" id="{DC5F8C88-87B1-B64C-ABDD-F82E5F4D4D7D}"/>
              </a:ext>
            </a:extLst>
          </p:cNvPr>
          <p:cNvCxnSpPr>
            <a:cxnSpLocks/>
          </p:cNvCxnSpPr>
          <p:nvPr/>
        </p:nvCxnSpPr>
        <p:spPr>
          <a:xfrm flipH="1">
            <a:off x="1218314" y="4331299"/>
            <a:ext cx="214096" cy="197039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5" name="直线箭头连接符 74">
            <a:extLst>
              <a:ext uri="{FF2B5EF4-FFF2-40B4-BE49-F238E27FC236}">
                <a16:creationId xmlns:a16="http://schemas.microsoft.com/office/drawing/2014/main" id="{C875EAF5-2CDD-1541-9891-A2F3109D28C3}"/>
              </a:ext>
            </a:extLst>
          </p:cNvPr>
          <p:cNvCxnSpPr>
            <a:cxnSpLocks/>
          </p:cNvCxnSpPr>
          <p:nvPr/>
        </p:nvCxnSpPr>
        <p:spPr>
          <a:xfrm>
            <a:off x="1554205" y="4332625"/>
            <a:ext cx="212334" cy="19438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08DF8BA1-A9E5-D444-B7F9-BED02D96D136}"/>
              </a:ext>
            </a:extLst>
          </p:cNvPr>
          <p:cNvCxnSpPr>
            <a:cxnSpLocks/>
          </p:cNvCxnSpPr>
          <p:nvPr/>
        </p:nvCxnSpPr>
        <p:spPr>
          <a:xfrm flipH="1">
            <a:off x="6400475" y="4697996"/>
            <a:ext cx="109353" cy="221270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7" name="直线箭头连接符 76">
            <a:extLst>
              <a:ext uri="{FF2B5EF4-FFF2-40B4-BE49-F238E27FC236}">
                <a16:creationId xmlns:a16="http://schemas.microsoft.com/office/drawing/2014/main" id="{006185CA-0F21-CD46-BDC4-D109F485CE96}"/>
              </a:ext>
            </a:extLst>
          </p:cNvPr>
          <p:cNvCxnSpPr>
            <a:cxnSpLocks/>
          </p:cNvCxnSpPr>
          <p:nvPr/>
        </p:nvCxnSpPr>
        <p:spPr>
          <a:xfrm flipH="1">
            <a:off x="4621492" y="4664696"/>
            <a:ext cx="109353" cy="221270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直线箭头连接符 77">
            <a:extLst>
              <a:ext uri="{FF2B5EF4-FFF2-40B4-BE49-F238E27FC236}">
                <a16:creationId xmlns:a16="http://schemas.microsoft.com/office/drawing/2014/main" id="{57493BDD-244B-3A41-8467-D4B41AEEE2FC}"/>
              </a:ext>
            </a:extLst>
          </p:cNvPr>
          <p:cNvCxnSpPr>
            <a:cxnSpLocks/>
          </p:cNvCxnSpPr>
          <p:nvPr/>
        </p:nvCxnSpPr>
        <p:spPr>
          <a:xfrm flipH="1">
            <a:off x="2811650" y="4674286"/>
            <a:ext cx="109353" cy="221270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9" name="直线箭头连接符 78">
            <a:extLst>
              <a:ext uri="{FF2B5EF4-FFF2-40B4-BE49-F238E27FC236}">
                <a16:creationId xmlns:a16="http://schemas.microsoft.com/office/drawing/2014/main" id="{D63A4E3E-1E71-764D-A8D8-819CB4969FA2}"/>
              </a:ext>
            </a:extLst>
          </p:cNvPr>
          <p:cNvCxnSpPr>
            <a:cxnSpLocks/>
          </p:cNvCxnSpPr>
          <p:nvPr/>
        </p:nvCxnSpPr>
        <p:spPr>
          <a:xfrm flipH="1">
            <a:off x="996880" y="4671774"/>
            <a:ext cx="109353" cy="221270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2A219B19-BACA-6F49-BCA1-22D83E798AB1}"/>
              </a:ext>
            </a:extLst>
          </p:cNvPr>
          <p:cNvSpPr/>
          <p:nvPr/>
        </p:nvSpPr>
        <p:spPr>
          <a:xfrm rot="16200000">
            <a:off x="4011645" y="1962529"/>
            <a:ext cx="372096" cy="7215972"/>
          </a:xfrm>
          <a:prstGeom prst="leftBrace">
            <a:avLst>
              <a:gd name="adj1" fmla="val 59042"/>
              <a:gd name="adj2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sym typeface="Helvetica Light"/>
            </a:endParaRPr>
          </a:p>
        </p:txBody>
      </p:sp>
      <p:sp>
        <p:nvSpPr>
          <p:cNvPr id="80" name="左大括号 79">
            <a:extLst>
              <a:ext uri="{FF2B5EF4-FFF2-40B4-BE49-F238E27FC236}">
                <a16:creationId xmlns:a16="http://schemas.microsoft.com/office/drawing/2014/main" id="{7EBDB24D-475A-A048-B16D-C1F354D5E8A8}"/>
              </a:ext>
            </a:extLst>
          </p:cNvPr>
          <p:cNvSpPr/>
          <p:nvPr/>
        </p:nvSpPr>
        <p:spPr>
          <a:xfrm rot="16200000">
            <a:off x="8989425" y="4516271"/>
            <a:ext cx="372096" cy="2122512"/>
          </a:xfrm>
          <a:prstGeom prst="leftBrace">
            <a:avLst>
              <a:gd name="adj1" fmla="val 59042"/>
              <a:gd name="adj2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sym typeface="Helvetica Light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E1DAAF6-55A6-CC43-B76C-5BFDB294A539}"/>
              </a:ext>
            </a:extLst>
          </p:cNvPr>
          <p:cNvSpPr txBox="1"/>
          <p:nvPr/>
        </p:nvSpPr>
        <p:spPr>
          <a:xfrm>
            <a:off x="2252457" y="5697675"/>
            <a:ext cx="389048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50,000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servers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in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one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large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DC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D1BC887-1987-914F-9B3D-CD5ED286D633}"/>
              </a:ext>
            </a:extLst>
          </p:cNvPr>
          <p:cNvSpPr txBox="1"/>
          <p:nvPr/>
        </p:nvSpPr>
        <p:spPr>
          <a:xfrm>
            <a:off x="7278319" y="5697675"/>
            <a:ext cx="379430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50,000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servers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for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monitoring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(unacceptable!!!)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787BDB-AE33-A64F-B23F-5171314490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12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257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5" grpId="0"/>
      <p:bldP spid="2" grpId="0" animBg="1"/>
      <p:bldP spid="7" grpId="0"/>
      <p:bldP spid="7" grpId="1"/>
      <p:bldP spid="35" grpId="0"/>
      <p:bldP spid="35" grpId="1"/>
      <p:bldP spid="13" grpId="0" animBg="1"/>
      <p:bldP spid="80" grpId="0" animBg="1"/>
      <p:bldP spid="81" grpId="0"/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92268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Redundancy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Removal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for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Scalability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F5085E-7110-474F-853B-A46DC23D846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5945"/>
            <a:ext cx="272510" cy="287258"/>
          </a:xfrm>
        </p:spPr>
        <p:txBody>
          <a:bodyPr/>
          <a:lstStyle/>
          <a:p>
            <a:r>
              <a:rPr lang="en-US" altLang="zh-CN" dirty="0"/>
              <a:t>13</a:t>
            </a:r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34EA422-3F86-5E41-816C-4DED92EC007E}"/>
              </a:ext>
            </a:extLst>
          </p:cNvPr>
          <p:cNvSpPr/>
          <p:nvPr/>
        </p:nvSpPr>
        <p:spPr>
          <a:xfrm>
            <a:off x="1802143" y="2561749"/>
            <a:ext cx="1459913" cy="173450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Step 1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Event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Packet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Selection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5A8B320-95C0-D643-A406-0E381D512AD2}"/>
              </a:ext>
            </a:extLst>
          </p:cNvPr>
          <p:cNvSpPr/>
          <p:nvPr/>
        </p:nvSpPr>
        <p:spPr>
          <a:xfrm>
            <a:off x="4174224" y="2561749"/>
            <a:ext cx="1459913" cy="1734502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Step 2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Event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Deduplicat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-ion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16D751F-D022-6A4A-8958-3FA75D73C22E}"/>
              </a:ext>
            </a:extLst>
          </p:cNvPr>
          <p:cNvSpPr/>
          <p:nvPr/>
        </p:nvSpPr>
        <p:spPr>
          <a:xfrm>
            <a:off x="6546304" y="2561749"/>
            <a:ext cx="1459913" cy="1734502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Step 3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Event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Extraction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and</a:t>
            </a:r>
            <a:b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</a:b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Batching 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91E04D8-6E01-6F48-82E1-F76DEEE85A23}"/>
              </a:ext>
            </a:extLst>
          </p:cNvPr>
          <p:cNvSpPr/>
          <p:nvPr/>
        </p:nvSpPr>
        <p:spPr>
          <a:xfrm>
            <a:off x="8918385" y="2561749"/>
            <a:ext cx="1545565" cy="173450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Step 4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False Positive Elimination and Pacing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9" name="箭头: 右 11">
            <a:extLst>
              <a:ext uri="{FF2B5EF4-FFF2-40B4-BE49-F238E27FC236}">
                <a16:creationId xmlns:a16="http://schemas.microsoft.com/office/drawing/2014/main" id="{E80BD448-ED8D-6D47-BCE1-B0B03A7C8B28}"/>
              </a:ext>
            </a:extLst>
          </p:cNvPr>
          <p:cNvSpPr/>
          <p:nvPr/>
        </p:nvSpPr>
        <p:spPr>
          <a:xfrm>
            <a:off x="830105" y="3226789"/>
            <a:ext cx="952919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箭头: 右 11">
            <a:extLst>
              <a:ext uri="{FF2B5EF4-FFF2-40B4-BE49-F238E27FC236}">
                <a16:creationId xmlns:a16="http://schemas.microsoft.com/office/drawing/2014/main" id="{CBE85F37-D817-8549-BB41-9C8C6BACFE0E}"/>
              </a:ext>
            </a:extLst>
          </p:cNvPr>
          <p:cNvSpPr/>
          <p:nvPr/>
        </p:nvSpPr>
        <p:spPr>
          <a:xfrm>
            <a:off x="3262053" y="3226789"/>
            <a:ext cx="893051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箭头: 右 11">
            <a:extLst>
              <a:ext uri="{FF2B5EF4-FFF2-40B4-BE49-F238E27FC236}">
                <a16:creationId xmlns:a16="http://schemas.microsoft.com/office/drawing/2014/main" id="{CD3DEC77-0293-8944-A626-00C75302E4D0}"/>
              </a:ext>
            </a:extLst>
          </p:cNvPr>
          <p:cNvSpPr/>
          <p:nvPr/>
        </p:nvSpPr>
        <p:spPr>
          <a:xfrm>
            <a:off x="5639582" y="3230159"/>
            <a:ext cx="893051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箭头: 右 11">
            <a:extLst>
              <a:ext uri="{FF2B5EF4-FFF2-40B4-BE49-F238E27FC236}">
                <a16:creationId xmlns:a16="http://schemas.microsoft.com/office/drawing/2014/main" id="{DF309434-1211-A440-A11C-27DD2FB3F259}"/>
              </a:ext>
            </a:extLst>
          </p:cNvPr>
          <p:cNvSpPr/>
          <p:nvPr/>
        </p:nvSpPr>
        <p:spPr>
          <a:xfrm>
            <a:off x="8006216" y="3226789"/>
            <a:ext cx="893051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箭头: 右 11">
            <a:extLst>
              <a:ext uri="{FF2B5EF4-FFF2-40B4-BE49-F238E27FC236}">
                <a16:creationId xmlns:a16="http://schemas.microsoft.com/office/drawing/2014/main" id="{003757E4-64B7-164C-88BB-71BB6405F553}"/>
              </a:ext>
            </a:extLst>
          </p:cNvPr>
          <p:cNvSpPr/>
          <p:nvPr/>
        </p:nvSpPr>
        <p:spPr>
          <a:xfrm>
            <a:off x="10462962" y="3226789"/>
            <a:ext cx="893051" cy="230097"/>
          </a:xfrm>
          <a:prstGeom prst="rightArrow">
            <a:avLst>
              <a:gd name="adj1" fmla="val 72687"/>
              <a:gd name="adj2" fmla="val 4976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32A948FE-161E-704C-BA5D-87B2BDC613EF}"/>
              </a:ext>
            </a:extLst>
          </p:cNvPr>
          <p:cNvSpPr txBox="1"/>
          <p:nvPr/>
        </p:nvSpPr>
        <p:spPr>
          <a:xfrm>
            <a:off x="2227948" y="4432039"/>
            <a:ext cx="88815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Event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0BD58BCE-E07A-BC46-ACDD-6BD495EC6339}"/>
              </a:ext>
            </a:extLst>
          </p:cNvPr>
          <p:cNvSpPr txBox="1"/>
          <p:nvPr/>
        </p:nvSpPr>
        <p:spPr>
          <a:xfrm>
            <a:off x="2227948" y="4758310"/>
            <a:ext cx="88815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Event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E21E2596-0AC5-764C-A0EC-C54B6D318F61}"/>
              </a:ext>
            </a:extLst>
          </p:cNvPr>
          <p:cNvSpPr txBox="1"/>
          <p:nvPr/>
        </p:nvSpPr>
        <p:spPr>
          <a:xfrm>
            <a:off x="2227948" y="5068987"/>
            <a:ext cx="88815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Event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3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E798A7BA-D554-3A49-ACCA-1FE966D8CF40}"/>
              </a:ext>
            </a:extLst>
          </p:cNvPr>
          <p:cNvSpPr/>
          <p:nvPr/>
        </p:nvSpPr>
        <p:spPr>
          <a:xfrm>
            <a:off x="3061722" y="4546452"/>
            <a:ext cx="272168" cy="1830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36FF9CF8-4128-B447-B987-75B35A1D61D1}"/>
              </a:ext>
            </a:extLst>
          </p:cNvPr>
          <p:cNvSpPr/>
          <p:nvPr/>
        </p:nvSpPr>
        <p:spPr>
          <a:xfrm>
            <a:off x="3334670" y="4546452"/>
            <a:ext cx="272168" cy="1830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22713DD6-433A-CB42-B294-ADDFDCBD7121}"/>
              </a:ext>
            </a:extLst>
          </p:cNvPr>
          <p:cNvSpPr/>
          <p:nvPr/>
        </p:nvSpPr>
        <p:spPr>
          <a:xfrm>
            <a:off x="3603185" y="4546452"/>
            <a:ext cx="272168" cy="183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EF1A3EA6-4473-1C4A-AD6C-A4CFD2AC1CE8}"/>
              </a:ext>
            </a:extLst>
          </p:cNvPr>
          <p:cNvSpPr/>
          <p:nvPr/>
        </p:nvSpPr>
        <p:spPr>
          <a:xfrm>
            <a:off x="3871781" y="4546452"/>
            <a:ext cx="272168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E3AB2E92-EA8B-304C-B325-DBD281E012C0}"/>
              </a:ext>
            </a:extLst>
          </p:cNvPr>
          <p:cNvSpPr/>
          <p:nvPr/>
        </p:nvSpPr>
        <p:spPr>
          <a:xfrm>
            <a:off x="4143741" y="4546452"/>
            <a:ext cx="272168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78D84FCE-F333-0C49-9DF5-5CD25D1443CF}"/>
              </a:ext>
            </a:extLst>
          </p:cNvPr>
          <p:cNvSpPr/>
          <p:nvPr/>
        </p:nvSpPr>
        <p:spPr>
          <a:xfrm>
            <a:off x="4409997" y="4546452"/>
            <a:ext cx="272168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9D7D8EEA-CF13-9B45-AE4E-1E218B8B3D14}"/>
              </a:ext>
            </a:extLst>
          </p:cNvPr>
          <p:cNvSpPr/>
          <p:nvPr/>
        </p:nvSpPr>
        <p:spPr>
          <a:xfrm>
            <a:off x="3061722" y="4872723"/>
            <a:ext cx="272168" cy="1830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C03376A8-1CAD-CD47-96FA-C27D5B1D919A}"/>
              </a:ext>
            </a:extLst>
          </p:cNvPr>
          <p:cNvSpPr/>
          <p:nvPr/>
        </p:nvSpPr>
        <p:spPr>
          <a:xfrm>
            <a:off x="3334670" y="4872723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36FC9A18-39A1-AF4B-8CF5-65568E932BCC}"/>
              </a:ext>
            </a:extLst>
          </p:cNvPr>
          <p:cNvSpPr/>
          <p:nvPr/>
        </p:nvSpPr>
        <p:spPr>
          <a:xfrm>
            <a:off x="3603185" y="4872723"/>
            <a:ext cx="272168" cy="1830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19148F4C-2921-3A43-ABCE-B7DE6121E1A8}"/>
              </a:ext>
            </a:extLst>
          </p:cNvPr>
          <p:cNvSpPr/>
          <p:nvPr/>
        </p:nvSpPr>
        <p:spPr>
          <a:xfrm>
            <a:off x="3871781" y="4872723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993E8EAE-380C-1F47-9127-8A99FBE27164}"/>
              </a:ext>
            </a:extLst>
          </p:cNvPr>
          <p:cNvSpPr/>
          <p:nvPr/>
        </p:nvSpPr>
        <p:spPr>
          <a:xfrm>
            <a:off x="4143741" y="4872723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9775112F-7969-9843-AD67-106425D4B7A4}"/>
              </a:ext>
            </a:extLst>
          </p:cNvPr>
          <p:cNvSpPr/>
          <p:nvPr/>
        </p:nvSpPr>
        <p:spPr>
          <a:xfrm>
            <a:off x="3061722" y="5183399"/>
            <a:ext cx="272168" cy="183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38CC6E6B-B9A5-4040-B904-E141FAC8C8E7}"/>
              </a:ext>
            </a:extLst>
          </p:cNvPr>
          <p:cNvSpPr/>
          <p:nvPr/>
        </p:nvSpPr>
        <p:spPr>
          <a:xfrm>
            <a:off x="3334670" y="5183399"/>
            <a:ext cx="272168" cy="1830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1EBD8270-2457-A748-BBC0-F5BA223BA2E2}"/>
              </a:ext>
            </a:extLst>
          </p:cNvPr>
          <p:cNvSpPr/>
          <p:nvPr/>
        </p:nvSpPr>
        <p:spPr>
          <a:xfrm>
            <a:off x="3603185" y="5183399"/>
            <a:ext cx="272168" cy="183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CB2E3293-C5A2-5B45-AB09-ABA4610F0182}"/>
              </a:ext>
            </a:extLst>
          </p:cNvPr>
          <p:cNvSpPr/>
          <p:nvPr/>
        </p:nvSpPr>
        <p:spPr>
          <a:xfrm>
            <a:off x="3871781" y="5183399"/>
            <a:ext cx="272168" cy="1830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FE153504-8C0B-8A45-98FE-A8D81E63B797}"/>
              </a:ext>
            </a:extLst>
          </p:cNvPr>
          <p:cNvSpPr txBox="1"/>
          <p:nvPr/>
        </p:nvSpPr>
        <p:spPr>
          <a:xfrm>
            <a:off x="2227948" y="5387460"/>
            <a:ext cx="88815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Event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CEB4718A-C673-AC42-99CE-9CC756726E3D}"/>
              </a:ext>
            </a:extLst>
          </p:cNvPr>
          <p:cNvSpPr txBox="1"/>
          <p:nvPr/>
        </p:nvSpPr>
        <p:spPr>
          <a:xfrm>
            <a:off x="2227948" y="5705934"/>
            <a:ext cx="88815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Event</a:t>
            </a:r>
            <a:r>
              <a:rPr kumimoji="1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5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D6D20815-6F53-C84C-BEFC-3CD28A5B89A5}"/>
              </a:ext>
            </a:extLst>
          </p:cNvPr>
          <p:cNvSpPr/>
          <p:nvPr/>
        </p:nvSpPr>
        <p:spPr>
          <a:xfrm>
            <a:off x="3061722" y="5501873"/>
            <a:ext cx="272168" cy="1830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04DA31F6-07B9-2945-896E-1B7CCF598E58}"/>
              </a:ext>
            </a:extLst>
          </p:cNvPr>
          <p:cNvSpPr/>
          <p:nvPr/>
        </p:nvSpPr>
        <p:spPr>
          <a:xfrm>
            <a:off x="3334670" y="5501873"/>
            <a:ext cx="272168" cy="183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13C5A756-F4E2-8045-B1A3-2B131EBD9B8D}"/>
              </a:ext>
            </a:extLst>
          </p:cNvPr>
          <p:cNvSpPr/>
          <p:nvPr/>
        </p:nvSpPr>
        <p:spPr>
          <a:xfrm>
            <a:off x="3603185" y="5501873"/>
            <a:ext cx="272168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BF3014D3-59DE-5449-9837-A5A9DB7C1D32}"/>
              </a:ext>
            </a:extLst>
          </p:cNvPr>
          <p:cNvSpPr/>
          <p:nvPr/>
        </p:nvSpPr>
        <p:spPr>
          <a:xfrm>
            <a:off x="3871781" y="5501873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34968826-1C91-964A-A654-8EA6DA787DF5}"/>
              </a:ext>
            </a:extLst>
          </p:cNvPr>
          <p:cNvSpPr/>
          <p:nvPr/>
        </p:nvSpPr>
        <p:spPr>
          <a:xfrm>
            <a:off x="4143741" y="5501873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E30F2B89-B46D-9A4B-B47C-56D0EA1370F5}"/>
              </a:ext>
            </a:extLst>
          </p:cNvPr>
          <p:cNvSpPr txBox="1"/>
          <p:nvPr/>
        </p:nvSpPr>
        <p:spPr>
          <a:xfrm>
            <a:off x="5295826" y="4432039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E1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F0B918D8-8ED5-384E-BBFA-95E497458F78}"/>
              </a:ext>
            </a:extLst>
          </p:cNvPr>
          <p:cNvSpPr txBox="1"/>
          <p:nvPr/>
        </p:nvSpPr>
        <p:spPr>
          <a:xfrm>
            <a:off x="5295826" y="4742715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E2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B6AF137D-DD1C-3E41-9F00-CF0AD24AAB1C}"/>
              </a:ext>
            </a:extLst>
          </p:cNvPr>
          <p:cNvSpPr txBox="1"/>
          <p:nvPr/>
        </p:nvSpPr>
        <p:spPr>
          <a:xfrm>
            <a:off x="5295826" y="5068987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E3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7E8AC871-FC85-F949-94B8-23480FF7384E}"/>
              </a:ext>
            </a:extLst>
          </p:cNvPr>
          <p:cNvSpPr/>
          <p:nvPr/>
        </p:nvSpPr>
        <p:spPr>
          <a:xfrm>
            <a:off x="5700623" y="4546452"/>
            <a:ext cx="272168" cy="1830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FD1592A7-85CF-7548-8992-07D18803FA42}"/>
              </a:ext>
            </a:extLst>
          </p:cNvPr>
          <p:cNvSpPr/>
          <p:nvPr/>
        </p:nvSpPr>
        <p:spPr>
          <a:xfrm>
            <a:off x="5965185" y="4546452"/>
            <a:ext cx="272168" cy="183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0911C0E3-4BD6-4A40-8EA8-E0BA0BCFF955}"/>
              </a:ext>
            </a:extLst>
          </p:cNvPr>
          <p:cNvSpPr/>
          <p:nvPr/>
        </p:nvSpPr>
        <p:spPr>
          <a:xfrm>
            <a:off x="6238276" y="4546452"/>
            <a:ext cx="272168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5DD0B590-556E-B94F-AF1E-AE712BE59257}"/>
              </a:ext>
            </a:extLst>
          </p:cNvPr>
          <p:cNvSpPr/>
          <p:nvPr/>
        </p:nvSpPr>
        <p:spPr>
          <a:xfrm>
            <a:off x="5700623" y="4872723"/>
            <a:ext cx="272168" cy="1830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6C5F2DEC-A147-CC44-9438-DC0D78E93B8E}"/>
              </a:ext>
            </a:extLst>
          </p:cNvPr>
          <p:cNvSpPr/>
          <p:nvPr/>
        </p:nvSpPr>
        <p:spPr>
          <a:xfrm>
            <a:off x="5965185" y="4872723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251996C2-6CA7-6043-8331-AE15A5EF6EDA}"/>
              </a:ext>
            </a:extLst>
          </p:cNvPr>
          <p:cNvSpPr/>
          <p:nvPr/>
        </p:nvSpPr>
        <p:spPr>
          <a:xfrm>
            <a:off x="5700623" y="5183777"/>
            <a:ext cx="272168" cy="183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345CCFA0-95DE-9648-AAA1-AAC92760F5B5}"/>
              </a:ext>
            </a:extLst>
          </p:cNvPr>
          <p:cNvSpPr/>
          <p:nvPr/>
        </p:nvSpPr>
        <p:spPr>
          <a:xfrm>
            <a:off x="5965185" y="5183777"/>
            <a:ext cx="272168" cy="1830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F8082A2B-4D32-2940-8742-BBC647134471}"/>
              </a:ext>
            </a:extLst>
          </p:cNvPr>
          <p:cNvSpPr txBox="1"/>
          <p:nvPr/>
        </p:nvSpPr>
        <p:spPr>
          <a:xfrm>
            <a:off x="5295826" y="5387460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E4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13F1299A-2CB9-8F48-A38C-F49CB42C9398}"/>
              </a:ext>
            </a:extLst>
          </p:cNvPr>
          <p:cNvSpPr txBox="1"/>
          <p:nvPr/>
        </p:nvSpPr>
        <p:spPr>
          <a:xfrm>
            <a:off x="5295826" y="5705934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E5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9EE75B6D-DBC1-5246-8292-74EF4B8B4C1E}"/>
              </a:ext>
            </a:extLst>
          </p:cNvPr>
          <p:cNvSpPr/>
          <p:nvPr/>
        </p:nvSpPr>
        <p:spPr>
          <a:xfrm>
            <a:off x="5965185" y="5820347"/>
            <a:ext cx="272168" cy="183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F0723C30-1CE9-B741-B990-77FA65602F1D}"/>
              </a:ext>
            </a:extLst>
          </p:cNvPr>
          <p:cNvSpPr/>
          <p:nvPr/>
        </p:nvSpPr>
        <p:spPr>
          <a:xfrm>
            <a:off x="6238276" y="5820347"/>
            <a:ext cx="272168" cy="1830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F90A0B8D-ADB3-294D-91F8-B7ACEAD46A44}"/>
              </a:ext>
            </a:extLst>
          </p:cNvPr>
          <p:cNvSpPr/>
          <p:nvPr/>
        </p:nvSpPr>
        <p:spPr>
          <a:xfrm>
            <a:off x="5700623" y="5820347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B6B860FA-DB4B-AF40-9FF5-A0996046407B}"/>
              </a:ext>
            </a:extLst>
          </p:cNvPr>
          <p:cNvSpPr/>
          <p:nvPr/>
        </p:nvSpPr>
        <p:spPr>
          <a:xfrm>
            <a:off x="5700623" y="5501873"/>
            <a:ext cx="272168" cy="1830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70AB92F7-F5C7-F246-9FCF-0E6371FE1B2F}"/>
              </a:ext>
            </a:extLst>
          </p:cNvPr>
          <p:cNvSpPr/>
          <p:nvPr/>
        </p:nvSpPr>
        <p:spPr>
          <a:xfrm>
            <a:off x="5965185" y="5501873"/>
            <a:ext cx="272168" cy="183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AE473093-E483-7141-A51E-8FC1C034B207}"/>
              </a:ext>
            </a:extLst>
          </p:cNvPr>
          <p:cNvSpPr/>
          <p:nvPr/>
        </p:nvSpPr>
        <p:spPr>
          <a:xfrm>
            <a:off x="6238276" y="5501873"/>
            <a:ext cx="272168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45FBA34B-BA29-3D46-9513-F3767C529A88}"/>
              </a:ext>
            </a:extLst>
          </p:cNvPr>
          <p:cNvSpPr/>
          <p:nvPr/>
        </p:nvSpPr>
        <p:spPr>
          <a:xfrm>
            <a:off x="6507383" y="5501873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655972FB-75CC-4545-848A-85B369DC11B1}"/>
              </a:ext>
            </a:extLst>
          </p:cNvPr>
          <p:cNvSpPr/>
          <p:nvPr/>
        </p:nvSpPr>
        <p:spPr>
          <a:xfrm>
            <a:off x="3334670" y="5820347"/>
            <a:ext cx="272168" cy="183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2551531E-8F9E-8649-817B-E15D3CF922B3}"/>
              </a:ext>
            </a:extLst>
          </p:cNvPr>
          <p:cNvSpPr/>
          <p:nvPr/>
        </p:nvSpPr>
        <p:spPr>
          <a:xfrm>
            <a:off x="3603185" y="5820347"/>
            <a:ext cx="272168" cy="1830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BCAF404F-FB25-C74A-B5EA-EEBF38F77B72}"/>
              </a:ext>
            </a:extLst>
          </p:cNvPr>
          <p:cNvSpPr/>
          <p:nvPr/>
        </p:nvSpPr>
        <p:spPr>
          <a:xfrm>
            <a:off x="3061722" y="5820347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E0A2E10F-E385-B840-8A18-E17BD96BD118}"/>
              </a:ext>
            </a:extLst>
          </p:cNvPr>
          <p:cNvSpPr/>
          <p:nvPr/>
        </p:nvSpPr>
        <p:spPr>
          <a:xfrm>
            <a:off x="3871781" y="5820347"/>
            <a:ext cx="272168" cy="1830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4038B12D-0611-FB40-816B-039CE4DF1968}"/>
              </a:ext>
            </a:extLst>
          </p:cNvPr>
          <p:cNvSpPr/>
          <p:nvPr/>
        </p:nvSpPr>
        <p:spPr>
          <a:xfrm>
            <a:off x="7910445" y="4546452"/>
            <a:ext cx="161600" cy="1830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2241A868-1698-4640-9B04-C7C5226D1617}"/>
              </a:ext>
            </a:extLst>
          </p:cNvPr>
          <p:cNvSpPr/>
          <p:nvPr/>
        </p:nvSpPr>
        <p:spPr>
          <a:xfrm>
            <a:off x="8181261" y="4546452"/>
            <a:ext cx="161600" cy="183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1CD6A306-329F-4A4E-9308-BE3E85C85E07}"/>
              </a:ext>
            </a:extLst>
          </p:cNvPr>
          <p:cNvSpPr/>
          <p:nvPr/>
        </p:nvSpPr>
        <p:spPr>
          <a:xfrm>
            <a:off x="8448603" y="4546452"/>
            <a:ext cx="161600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D77F72FE-723A-EE4C-8E7A-C4CA1ED00F8C}"/>
              </a:ext>
            </a:extLst>
          </p:cNvPr>
          <p:cNvSpPr/>
          <p:nvPr/>
        </p:nvSpPr>
        <p:spPr>
          <a:xfrm>
            <a:off x="7910445" y="4872723"/>
            <a:ext cx="161600" cy="1830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3E0D3692-9D95-9D46-91E5-081FE70AA159}"/>
              </a:ext>
            </a:extLst>
          </p:cNvPr>
          <p:cNvSpPr/>
          <p:nvPr/>
        </p:nvSpPr>
        <p:spPr>
          <a:xfrm>
            <a:off x="8181261" y="4872723"/>
            <a:ext cx="161600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A617E4AB-4456-604C-B649-7A314F18F63D}"/>
              </a:ext>
            </a:extLst>
          </p:cNvPr>
          <p:cNvSpPr/>
          <p:nvPr/>
        </p:nvSpPr>
        <p:spPr>
          <a:xfrm>
            <a:off x="7910445" y="5183399"/>
            <a:ext cx="161600" cy="183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2CE60545-5CAB-7948-AEC3-AC1C32CE2CBA}"/>
              </a:ext>
            </a:extLst>
          </p:cNvPr>
          <p:cNvSpPr/>
          <p:nvPr/>
        </p:nvSpPr>
        <p:spPr>
          <a:xfrm>
            <a:off x="8181261" y="5183399"/>
            <a:ext cx="161600" cy="1830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5A7423DA-9A1B-5A4E-854F-7B805A1DAA54}"/>
              </a:ext>
            </a:extLst>
          </p:cNvPr>
          <p:cNvSpPr/>
          <p:nvPr/>
        </p:nvSpPr>
        <p:spPr>
          <a:xfrm>
            <a:off x="8181261" y="5820347"/>
            <a:ext cx="161600" cy="183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3FABACD7-A1DF-824D-A211-65421AA02E89}"/>
              </a:ext>
            </a:extLst>
          </p:cNvPr>
          <p:cNvSpPr/>
          <p:nvPr/>
        </p:nvSpPr>
        <p:spPr>
          <a:xfrm>
            <a:off x="8448603" y="5820347"/>
            <a:ext cx="161600" cy="1830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1242F869-95FE-3243-9AB1-7B76B487B270}"/>
              </a:ext>
            </a:extLst>
          </p:cNvPr>
          <p:cNvSpPr/>
          <p:nvPr/>
        </p:nvSpPr>
        <p:spPr>
          <a:xfrm>
            <a:off x="7910445" y="5820347"/>
            <a:ext cx="161600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5F89656C-BDB5-2540-8A11-777EFCD0A3AA}"/>
              </a:ext>
            </a:extLst>
          </p:cNvPr>
          <p:cNvSpPr/>
          <p:nvPr/>
        </p:nvSpPr>
        <p:spPr>
          <a:xfrm>
            <a:off x="7910445" y="5501873"/>
            <a:ext cx="161600" cy="1830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1DAF92B3-FB8B-FD4E-936B-3834C685A954}"/>
              </a:ext>
            </a:extLst>
          </p:cNvPr>
          <p:cNvSpPr/>
          <p:nvPr/>
        </p:nvSpPr>
        <p:spPr>
          <a:xfrm>
            <a:off x="8181261" y="5501873"/>
            <a:ext cx="161600" cy="1830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2F48C121-44DE-CC40-9E2B-F0AB9F7365A1}"/>
              </a:ext>
            </a:extLst>
          </p:cNvPr>
          <p:cNvSpPr/>
          <p:nvPr/>
        </p:nvSpPr>
        <p:spPr>
          <a:xfrm>
            <a:off x="8448603" y="5501873"/>
            <a:ext cx="161600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9DAD2250-1040-BB4D-9B62-01E88F6C097A}"/>
              </a:ext>
            </a:extLst>
          </p:cNvPr>
          <p:cNvSpPr/>
          <p:nvPr/>
        </p:nvSpPr>
        <p:spPr>
          <a:xfrm>
            <a:off x="8716326" y="5501873"/>
            <a:ext cx="161600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8" name="矩形 167">
            <a:extLst>
              <a:ext uri="{FF2B5EF4-FFF2-40B4-BE49-F238E27FC236}">
                <a16:creationId xmlns:a16="http://schemas.microsoft.com/office/drawing/2014/main" id="{3B450CD8-BE7B-654C-AFEF-4FA676928EC4}"/>
              </a:ext>
            </a:extLst>
          </p:cNvPr>
          <p:cNvSpPr/>
          <p:nvPr/>
        </p:nvSpPr>
        <p:spPr>
          <a:xfrm>
            <a:off x="6238276" y="5183777"/>
            <a:ext cx="272168" cy="183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4CB792BE-455B-904B-AB38-B0AA76E90787}"/>
              </a:ext>
            </a:extLst>
          </p:cNvPr>
          <p:cNvSpPr/>
          <p:nvPr/>
        </p:nvSpPr>
        <p:spPr>
          <a:xfrm>
            <a:off x="8448913" y="5181666"/>
            <a:ext cx="161600" cy="1830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CF8BA86C-83A4-2A4F-8ED4-64B0A9381470}"/>
              </a:ext>
            </a:extLst>
          </p:cNvPr>
          <p:cNvSpPr/>
          <p:nvPr/>
        </p:nvSpPr>
        <p:spPr>
          <a:xfrm>
            <a:off x="6507383" y="4546452"/>
            <a:ext cx="272168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69A91BC3-CF08-6F4B-81F0-427AAEC98BC3}"/>
              </a:ext>
            </a:extLst>
          </p:cNvPr>
          <p:cNvSpPr/>
          <p:nvPr/>
        </p:nvSpPr>
        <p:spPr>
          <a:xfrm>
            <a:off x="8716326" y="4550933"/>
            <a:ext cx="161600" cy="183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2" name="矩形 171">
            <a:extLst>
              <a:ext uri="{FF2B5EF4-FFF2-40B4-BE49-F238E27FC236}">
                <a16:creationId xmlns:a16="http://schemas.microsoft.com/office/drawing/2014/main" id="{A0BEEC9A-150B-A74C-91B0-64A50C454EA2}"/>
              </a:ext>
            </a:extLst>
          </p:cNvPr>
          <p:cNvSpPr/>
          <p:nvPr/>
        </p:nvSpPr>
        <p:spPr>
          <a:xfrm>
            <a:off x="7872250" y="4513708"/>
            <a:ext cx="1046135" cy="25003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8A1A0238-E388-4C44-8C64-93E93B525E73}"/>
              </a:ext>
            </a:extLst>
          </p:cNvPr>
          <p:cNvSpPr/>
          <p:nvPr/>
        </p:nvSpPr>
        <p:spPr>
          <a:xfrm>
            <a:off x="8412233" y="5154483"/>
            <a:ext cx="497975" cy="880284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98AE5D34-F4B9-E84C-9AFA-8C2774586686}"/>
              </a:ext>
            </a:extLst>
          </p:cNvPr>
          <p:cNvSpPr/>
          <p:nvPr/>
        </p:nvSpPr>
        <p:spPr>
          <a:xfrm>
            <a:off x="7872250" y="5474495"/>
            <a:ext cx="510389" cy="56027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A8469684-2D4B-8D43-A646-C768ADBF4100}"/>
              </a:ext>
            </a:extLst>
          </p:cNvPr>
          <p:cNvSpPr/>
          <p:nvPr/>
        </p:nvSpPr>
        <p:spPr>
          <a:xfrm>
            <a:off x="7872250" y="4843951"/>
            <a:ext cx="510389" cy="56027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90F37B18-790B-F04B-9AA2-B0DAE72A4822}"/>
              </a:ext>
            </a:extLst>
          </p:cNvPr>
          <p:cNvSpPr txBox="1"/>
          <p:nvPr/>
        </p:nvSpPr>
        <p:spPr>
          <a:xfrm>
            <a:off x="7492786" y="4437953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E1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82" name="文本框 181">
            <a:extLst>
              <a:ext uri="{FF2B5EF4-FFF2-40B4-BE49-F238E27FC236}">
                <a16:creationId xmlns:a16="http://schemas.microsoft.com/office/drawing/2014/main" id="{5207FE82-7F69-094F-BEEC-3D2D81B34D79}"/>
              </a:ext>
            </a:extLst>
          </p:cNvPr>
          <p:cNvSpPr txBox="1"/>
          <p:nvPr/>
        </p:nvSpPr>
        <p:spPr>
          <a:xfrm>
            <a:off x="7492786" y="4748630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E2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id="{CF7E05B4-003A-014E-B40D-8E7E1B49B056}"/>
              </a:ext>
            </a:extLst>
          </p:cNvPr>
          <p:cNvSpPr txBox="1"/>
          <p:nvPr/>
        </p:nvSpPr>
        <p:spPr>
          <a:xfrm>
            <a:off x="7492786" y="5074901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E3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55F0B6EE-310C-4649-B42A-DD3229BDC992}"/>
              </a:ext>
            </a:extLst>
          </p:cNvPr>
          <p:cNvSpPr txBox="1"/>
          <p:nvPr/>
        </p:nvSpPr>
        <p:spPr>
          <a:xfrm>
            <a:off x="7492786" y="5393375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E4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id="{144F6822-40BC-3142-A0F0-1725C385DBD1}"/>
              </a:ext>
            </a:extLst>
          </p:cNvPr>
          <p:cNvSpPr txBox="1"/>
          <p:nvPr/>
        </p:nvSpPr>
        <p:spPr>
          <a:xfrm>
            <a:off x="7492786" y="5711848"/>
            <a:ext cx="45442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E5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98" name="文本框 197">
            <a:extLst>
              <a:ext uri="{FF2B5EF4-FFF2-40B4-BE49-F238E27FC236}">
                <a16:creationId xmlns:a16="http://schemas.microsoft.com/office/drawing/2014/main" id="{44D573CD-EBA3-5648-A74A-EB578AF29B76}"/>
              </a:ext>
            </a:extLst>
          </p:cNvPr>
          <p:cNvSpPr txBox="1"/>
          <p:nvPr/>
        </p:nvSpPr>
        <p:spPr>
          <a:xfrm>
            <a:off x="822454" y="2885045"/>
            <a:ext cx="972342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100%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9" name="文本框 198">
            <a:extLst>
              <a:ext uri="{FF2B5EF4-FFF2-40B4-BE49-F238E27FC236}">
                <a16:creationId xmlns:a16="http://schemas.microsoft.com/office/drawing/2014/main" id="{CAF31A04-3546-F943-9BBC-D6A6F0AD3B19}"/>
              </a:ext>
            </a:extLst>
          </p:cNvPr>
          <p:cNvSpPr txBox="1"/>
          <p:nvPr/>
        </p:nvSpPr>
        <p:spPr>
          <a:xfrm>
            <a:off x="3286284" y="2885045"/>
            <a:ext cx="847929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10%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0" name="文本框 199">
            <a:extLst>
              <a:ext uri="{FF2B5EF4-FFF2-40B4-BE49-F238E27FC236}">
                <a16:creationId xmlns:a16="http://schemas.microsoft.com/office/drawing/2014/main" id="{7EDFC0FF-6237-8B48-AA28-D0183121F740}"/>
              </a:ext>
            </a:extLst>
          </p:cNvPr>
          <p:cNvSpPr txBox="1"/>
          <p:nvPr/>
        </p:nvSpPr>
        <p:spPr>
          <a:xfrm>
            <a:off x="5623069" y="2885045"/>
            <a:ext cx="911088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0.5%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1" name="文本框 200">
            <a:extLst>
              <a:ext uri="{FF2B5EF4-FFF2-40B4-BE49-F238E27FC236}">
                <a16:creationId xmlns:a16="http://schemas.microsoft.com/office/drawing/2014/main" id="{0370B0B3-3DDF-6641-99F1-FF05C2037C04}"/>
              </a:ext>
            </a:extLst>
          </p:cNvPr>
          <p:cNvSpPr txBox="1"/>
          <p:nvPr/>
        </p:nvSpPr>
        <p:spPr>
          <a:xfrm>
            <a:off x="7938499" y="2885045"/>
            <a:ext cx="1046421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0.01%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2" name="文本框 201">
            <a:extLst>
              <a:ext uri="{FF2B5EF4-FFF2-40B4-BE49-F238E27FC236}">
                <a16:creationId xmlns:a16="http://schemas.microsoft.com/office/drawing/2014/main" id="{207A4B19-D015-3143-91B7-62DB66826211}"/>
              </a:ext>
            </a:extLst>
          </p:cNvPr>
          <p:cNvSpPr txBox="1"/>
          <p:nvPr/>
        </p:nvSpPr>
        <p:spPr>
          <a:xfrm>
            <a:off x="10435776" y="2885045"/>
            <a:ext cx="1046421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0.01%</a:t>
            </a:r>
            <a:endParaRPr kumimoji="0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圆角矩形标注 8">
            <a:extLst>
              <a:ext uri="{FF2B5EF4-FFF2-40B4-BE49-F238E27FC236}">
                <a16:creationId xmlns:a16="http://schemas.microsoft.com/office/drawing/2014/main" id="{4A7E330B-07E6-2E4B-A8A1-3BE585E88464}"/>
              </a:ext>
            </a:extLst>
          </p:cNvPr>
          <p:cNvSpPr/>
          <p:nvPr/>
        </p:nvSpPr>
        <p:spPr>
          <a:xfrm>
            <a:off x="1244600" y="1703202"/>
            <a:ext cx="4378469" cy="522129"/>
          </a:xfrm>
          <a:prstGeom prst="wedgeRoundRectCallout">
            <a:avLst>
              <a:gd name="adj1" fmla="val 27335"/>
              <a:gd name="adj2" fmla="val 110430"/>
              <a:gd name="adj3" fmla="val 16667"/>
            </a:avLst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Remove</a:t>
            </a:r>
            <a:r>
              <a:rPr kumimoji="0" lang="zh-CN" altLang="en-US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redundant</a:t>
            </a:r>
            <a:r>
              <a:rPr kumimoji="0" lang="zh-CN" altLang="en-US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packets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07" name="圆角矩形标注 206">
            <a:extLst>
              <a:ext uri="{FF2B5EF4-FFF2-40B4-BE49-F238E27FC236}">
                <a16:creationId xmlns:a16="http://schemas.microsoft.com/office/drawing/2014/main" id="{494B4662-623F-0B4E-A1EC-BD7953E00E00}"/>
              </a:ext>
            </a:extLst>
          </p:cNvPr>
          <p:cNvSpPr/>
          <p:nvPr/>
        </p:nvSpPr>
        <p:spPr>
          <a:xfrm>
            <a:off x="6690649" y="1721147"/>
            <a:ext cx="4665364" cy="522129"/>
          </a:xfrm>
          <a:prstGeom prst="wedgeRoundRectCallout">
            <a:avLst>
              <a:gd name="adj1" fmla="val -26310"/>
              <a:gd name="adj2" fmla="val 108808"/>
              <a:gd name="adj3" fmla="val 16667"/>
            </a:avLst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Remove</a:t>
            </a:r>
            <a:r>
              <a:rPr kumimoji="0" lang="zh-CN" altLang="en-US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redundant</a:t>
            </a:r>
            <a:r>
              <a:rPr kumimoji="0" lang="zh-CN" altLang="en-US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header</a:t>
            </a: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/payload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586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/>
      <p:bldP spid="128" grpId="0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81" grpId="0"/>
      <p:bldP spid="182" grpId="0"/>
      <p:bldP spid="183" grpId="0"/>
      <p:bldP spid="184" grpId="0"/>
      <p:bldP spid="185" grpId="0"/>
      <p:bldP spid="9" grpId="0" animBg="1"/>
      <p:bldP spid="2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92268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Event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Deduplication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with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+mj-lt"/>
                <a:sym typeface="Wingdings"/>
              </a:rPr>
              <a:t>Zero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+mj-lt"/>
                <a:sym typeface="Wingdings"/>
              </a:rPr>
              <a:t>False-Negative</a:t>
            </a:r>
            <a:r>
              <a:rPr lang="zh-CN" altLang="en-US" sz="3200" i="1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+mj-lt"/>
                <a:sym typeface="Wingdings"/>
              </a:rPr>
              <a:t>(FN)</a:t>
            </a:r>
            <a:endParaRPr lang="en-US" sz="32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866728A-7B28-8947-92DA-543B058A10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14</a:t>
            </a:r>
            <a:endParaRPr lang="zh-CN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EAE8590-9B43-EE45-87DE-5A26A4359C51}"/>
              </a:ext>
            </a:extLst>
          </p:cNvPr>
          <p:cNvSpPr/>
          <p:nvPr/>
        </p:nvSpPr>
        <p:spPr>
          <a:xfrm>
            <a:off x="972735" y="1597048"/>
            <a:ext cx="2501377" cy="4670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Bloom</a:t>
            </a:r>
            <a:r>
              <a:rPr kumimoji="0" lang="zh-CN" altLang="en-US" sz="280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Filter</a:t>
            </a:r>
            <a:endParaRPr lang="en-US" altLang="zh-CN" sz="2800" i="1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029ABFC-F998-4649-A931-65777C081B30}"/>
              </a:ext>
            </a:extLst>
          </p:cNvPr>
          <p:cNvSpPr/>
          <p:nvPr/>
        </p:nvSpPr>
        <p:spPr>
          <a:xfrm>
            <a:off x="1125135" y="3239199"/>
            <a:ext cx="309965" cy="37959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0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503A8B7-0290-604F-95C8-978C51C34AD2}"/>
              </a:ext>
            </a:extLst>
          </p:cNvPr>
          <p:cNvSpPr/>
          <p:nvPr/>
        </p:nvSpPr>
        <p:spPr>
          <a:xfrm>
            <a:off x="1435100" y="3239200"/>
            <a:ext cx="309965" cy="37959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defTabSz="825500"/>
            <a:r>
              <a:rPr lang="en-US" altLang="zh-CN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D3E970B-8C1A-E849-B730-BE54A7C799D3}"/>
              </a:ext>
            </a:extLst>
          </p:cNvPr>
          <p:cNvSpPr/>
          <p:nvPr/>
        </p:nvSpPr>
        <p:spPr>
          <a:xfrm>
            <a:off x="1745065" y="3239200"/>
            <a:ext cx="309965" cy="37959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defTabSz="825500"/>
            <a:r>
              <a:rPr lang="en-US" altLang="zh-CN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94CDB19-26A1-7D41-87FB-E489A4424BC3}"/>
              </a:ext>
            </a:extLst>
          </p:cNvPr>
          <p:cNvSpPr/>
          <p:nvPr/>
        </p:nvSpPr>
        <p:spPr>
          <a:xfrm>
            <a:off x="2055030" y="3239200"/>
            <a:ext cx="309965" cy="37959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defTabSz="825500"/>
            <a:r>
              <a:rPr lang="en-US" altLang="zh-CN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BFF4E19-1EA2-BF44-AF7C-7A3E8CA6B312}"/>
              </a:ext>
            </a:extLst>
          </p:cNvPr>
          <p:cNvSpPr/>
          <p:nvPr/>
        </p:nvSpPr>
        <p:spPr>
          <a:xfrm>
            <a:off x="2364995" y="3239200"/>
            <a:ext cx="309965" cy="37959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defTabSz="825500"/>
            <a:r>
              <a:rPr lang="en-US" altLang="zh-CN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AF878274-5C87-364C-B02E-F9DE7332A358}"/>
              </a:ext>
            </a:extLst>
          </p:cNvPr>
          <p:cNvSpPr/>
          <p:nvPr/>
        </p:nvSpPr>
        <p:spPr>
          <a:xfrm>
            <a:off x="2674960" y="3239200"/>
            <a:ext cx="309965" cy="37959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defTabSz="825500"/>
            <a:r>
              <a:rPr lang="en-US" altLang="zh-CN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zh-CN" altLang="en-US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4D7B48B-D9A6-E549-9774-FDEC0B2B2EA6}"/>
              </a:ext>
            </a:extLst>
          </p:cNvPr>
          <p:cNvSpPr/>
          <p:nvPr/>
        </p:nvSpPr>
        <p:spPr>
          <a:xfrm>
            <a:off x="2984925" y="3239200"/>
            <a:ext cx="309965" cy="37959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defTabSz="825500"/>
            <a:r>
              <a:rPr lang="en-US" altLang="zh-CN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5CF360-C68B-7947-BAB9-F217B579AB4C}"/>
              </a:ext>
            </a:extLst>
          </p:cNvPr>
          <p:cNvSpPr txBox="1"/>
          <p:nvPr/>
        </p:nvSpPr>
        <p:spPr>
          <a:xfrm>
            <a:off x="355942" y="2798261"/>
            <a:ext cx="743793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</a:t>
            </a:r>
            <a:endParaRPr kumimoji="0" lang="zh-CN" alt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0A7D613-FE63-2546-9F99-6043DFF81431}"/>
              </a:ext>
            </a:extLst>
          </p:cNvPr>
          <p:cNvSpPr txBox="1"/>
          <p:nvPr/>
        </p:nvSpPr>
        <p:spPr>
          <a:xfrm>
            <a:off x="3225619" y="2784856"/>
            <a:ext cx="743793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</a:t>
            </a:r>
            <a:endParaRPr kumimoji="0" lang="zh-CN" alt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E2D7AA2-B204-FE41-AEDC-4E4B8A153239}"/>
              </a:ext>
            </a:extLst>
          </p:cNvPr>
          <p:cNvSpPr/>
          <p:nvPr/>
        </p:nvSpPr>
        <p:spPr>
          <a:xfrm>
            <a:off x="1105430" y="2538827"/>
            <a:ext cx="272168" cy="183086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5A840F21-1BF9-0648-B899-E35A9C091898}"/>
              </a:ext>
            </a:extLst>
          </p:cNvPr>
          <p:cNvSpPr/>
          <p:nvPr/>
        </p:nvSpPr>
        <p:spPr>
          <a:xfrm>
            <a:off x="3198348" y="2538827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C7C9C830-C77D-F54C-9565-EA34623D4FF4}"/>
              </a:ext>
            </a:extLst>
          </p:cNvPr>
          <p:cNvSpPr txBox="1"/>
          <p:nvPr/>
        </p:nvSpPr>
        <p:spPr>
          <a:xfrm>
            <a:off x="1865544" y="2394408"/>
            <a:ext cx="69410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</a:t>
            </a: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ash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04F4537-C01E-9E4C-A958-5701FCC3C8FC}"/>
              </a:ext>
            </a:extLst>
          </p:cNvPr>
          <p:cNvCxnSpPr>
            <a:stCxn id="61" idx="3"/>
            <a:endCxn id="65" idx="1"/>
          </p:cNvCxnSpPr>
          <p:nvPr/>
        </p:nvCxnSpPr>
        <p:spPr>
          <a:xfrm>
            <a:off x="1377598" y="2630370"/>
            <a:ext cx="487946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直线箭头连接符 65">
            <a:extLst>
              <a:ext uri="{FF2B5EF4-FFF2-40B4-BE49-F238E27FC236}">
                <a16:creationId xmlns:a16="http://schemas.microsoft.com/office/drawing/2014/main" id="{BC633EEA-A1CA-A342-A72A-37D954754CDC}"/>
              </a:ext>
            </a:extLst>
          </p:cNvPr>
          <p:cNvCxnSpPr>
            <a:cxnSpLocks/>
            <a:stCxn id="65" idx="2"/>
            <a:endCxn id="46" idx="0"/>
          </p:cNvCxnSpPr>
          <p:nvPr/>
        </p:nvCxnSpPr>
        <p:spPr>
          <a:xfrm flipH="1">
            <a:off x="2210013" y="2866332"/>
            <a:ext cx="2582" cy="37286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直线箭头连接符 68">
            <a:extLst>
              <a:ext uri="{FF2B5EF4-FFF2-40B4-BE49-F238E27FC236}">
                <a16:creationId xmlns:a16="http://schemas.microsoft.com/office/drawing/2014/main" id="{EF7242DE-F8AF-0F44-B422-C933777A8DBF}"/>
              </a:ext>
            </a:extLst>
          </p:cNvPr>
          <p:cNvCxnSpPr>
            <a:cxnSpLocks/>
            <a:stCxn id="64" idx="1"/>
            <a:endCxn id="65" idx="3"/>
          </p:cNvCxnSpPr>
          <p:nvPr/>
        </p:nvCxnSpPr>
        <p:spPr>
          <a:xfrm flipH="1">
            <a:off x="2559645" y="2630370"/>
            <a:ext cx="638703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E733FB3D-6EE8-E84D-98D7-098B49E6FAF5}"/>
              </a:ext>
            </a:extLst>
          </p:cNvPr>
          <p:cNvSpPr txBox="1"/>
          <p:nvPr/>
        </p:nvSpPr>
        <p:spPr>
          <a:xfrm>
            <a:off x="1246784" y="4319766"/>
            <a:ext cx="1931619" cy="471924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</a:t>
            </a: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ash</a:t>
            </a:r>
            <a:r>
              <a:rPr kumimoji="0" lang="zh-CN" alt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collision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BD649612-AEF2-DE49-8597-771D726BC133}"/>
              </a:ext>
            </a:extLst>
          </p:cNvPr>
          <p:cNvSpPr txBox="1"/>
          <p:nvPr/>
        </p:nvSpPr>
        <p:spPr>
          <a:xfrm>
            <a:off x="1246784" y="5386566"/>
            <a:ext cx="1931619" cy="471924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False</a:t>
            </a:r>
            <a:r>
              <a:rPr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Negative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73" name="燕尾形箭头 72">
            <a:extLst>
              <a:ext uri="{FF2B5EF4-FFF2-40B4-BE49-F238E27FC236}">
                <a16:creationId xmlns:a16="http://schemas.microsoft.com/office/drawing/2014/main" id="{82CA555F-09AF-0C40-B634-D12DE6E21D50}"/>
              </a:ext>
            </a:extLst>
          </p:cNvPr>
          <p:cNvSpPr/>
          <p:nvPr/>
        </p:nvSpPr>
        <p:spPr>
          <a:xfrm rot="5400000">
            <a:off x="1976631" y="4848130"/>
            <a:ext cx="471924" cy="484632"/>
          </a:xfrm>
          <a:prstGeom prst="notchedRightArrow">
            <a:avLst/>
          </a:prstGeom>
          <a:noFill/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  <a:sym typeface="Helvetica Light"/>
            </a:endParaRPr>
          </a:p>
        </p:txBody>
      </p:sp>
      <p:sp>
        <p:nvSpPr>
          <p:cNvPr id="18" name="乘 17">
            <a:extLst>
              <a:ext uri="{FF2B5EF4-FFF2-40B4-BE49-F238E27FC236}">
                <a16:creationId xmlns:a16="http://schemas.microsoft.com/office/drawing/2014/main" id="{DA32C2CA-D5DE-324B-9075-464A817BF27A}"/>
              </a:ext>
            </a:extLst>
          </p:cNvPr>
          <p:cNvSpPr/>
          <p:nvPr/>
        </p:nvSpPr>
        <p:spPr>
          <a:xfrm>
            <a:off x="-481677" y="3539012"/>
            <a:ext cx="5410200" cy="3149600"/>
          </a:xfrm>
          <a:prstGeom prst="mathMultiply">
            <a:avLst>
              <a:gd name="adj1" fmla="val 4568"/>
            </a:avLst>
          </a:prstGeom>
          <a:noFill/>
          <a:ln w="381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2BD7620-5C85-0E41-89DA-8598BDBE6B32}"/>
              </a:ext>
            </a:extLst>
          </p:cNvPr>
          <p:cNvSpPr/>
          <p:nvPr/>
        </p:nvSpPr>
        <p:spPr>
          <a:xfrm>
            <a:off x="4660901" y="1597048"/>
            <a:ext cx="6667500" cy="4670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Our</a:t>
            </a:r>
            <a:r>
              <a:rPr kumimoji="0" lang="zh-CN" altLang="en-US" sz="280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Solution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: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Group</a:t>
            </a:r>
            <a:r>
              <a:rPr lang="zh-CN" altLang="en-US" sz="2800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Caching</a:t>
            </a:r>
            <a:r>
              <a:rPr lang="zh-CN" altLang="en-US" sz="2800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with</a:t>
            </a:r>
            <a:r>
              <a:rPr lang="zh-CN" altLang="en-US" sz="2800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Zero</a:t>
            </a:r>
            <a:r>
              <a:rPr lang="zh-CN" altLang="en-US" sz="2800" i="1" dirty="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FN</a:t>
            </a:r>
            <a:endParaRPr lang="en-US" altLang="zh-CN" sz="2800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75" name="直线连接符 74">
            <a:extLst>
              <a:ext uri="{FF2B5EF4-FFF2-40B4-BE49-F238E27FC236}">
                <a16:creationId xmlns:a16="http://schemas.microsoft.com/office/drawing/2014/main" id="{078C1788-59A1-BF49-A694-3D0EF9A22ABD}"/>
              </a:ext>
            </a:extLst>
          </p:cNvPr>
          <p:cNvCxnSpPr>
            <a:cxnSpLocks/>
          </p:cNvCxnSpPr>
          <p:nvPr/>
        </p:nvCxnSpPr>
        <p:spPr>
          <a:xfrm flipH="1">
            <a:off x="4069035" y="1424219"/>
            <a:ext cx="1" cy="5116281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78" name="表格 77">
            <a:extLst>
              <a:ext uri="{FF2B5EF4-FFF2-40B4-BE49-F238E27FC236}">
                <a16:creationId xmlns:a16="http://schemas.microsoft.com/office/drawing/2014/main" id="{D80523B7-21D1-8345-BD8C-3732E2D6DD09}"/>
              </a:ext>
            </a:extLst>
          </p:cNvPr>
          <p:cNvGraphicFramePr>
            <a:graphicFrameLocks noGrp="1"/>
          </p:cNvGraphicFramePr>
          <p:nvPr/>
        </p:nvGraphicFramePr>
        <p:xfrm>
          <a:off x="6384694" y="2691232"/>
          <a:ext cx="3534585" cy="1790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6085">
                  <a:extLst>
                    <a:ext uri="{9D8B030D-6E8A-4147-A177-3AD203B41FA5}">
                      <a16:colId xmlns:a16="http://schemas.microsoft.com/office/drawing/2014/main" val="1121675118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3057804671"/>
                    </a:ext>
                  </a:extLst>
                </a:gridCol>
              </a:tblGrid>
              <a:tr h="418787">
                <a:tc>
                  <a:txBody>
                    <a:bodyPr/>
                    <a:lstStyle/>
                    <a:p>
                      <a:r>
                        <a:rPr lang="en-US" altLang="zh-CN" sz="2400" b="0" i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Exact</a:t>
                      </a:r>
                      <a:r>
                        <a:rPr lang="zh-CN" altLang="en-US" sz="24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altLang="zh-CN" sz="24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flow</a:t>
                      </a:r>
                      <a:r>
                        <a:rPr lang="zh-CN" altLang="en-US" sz="24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4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identifier</a:t>
                      </a:r>
                      <a:endParaRPr lang="zh-CN" altLang="en-US" sz="2400" b="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400" b="0" i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Cnt</a:t>
                      </a:r>
                      <a:endParaRPr lang="zh-CN" altLang="en-US" sz="2400" b="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910431"/>
                  </a:ext>
                </a:extLst>
              </a:tr>
              <a:tr h="418787">
                <a:tc>
                  <a:txBody>
                    <a:bodyPr/>
                    <a:lstStyle/>
                    <a:p>
                      <a:r>
                        <a:rPr lang="en-US" altLang="zh-CN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1.1.1.1:1234</a:t>
                      </a:r>
                      <a:r>
                        <a:rPr lang="zh-CN" alt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-&gt;</a:t>
                      </a:r>
                      <a:r>
                        <a:rPr lang="zh-CN" altLang="en-US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8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2.2.2.2:5678</a:t>
                      </a:r>
                      <a:endParaRPr lang="zh-CN" altLang="en-US" sz="20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3</a:t>
                      </a:r>
                      <a:endParaRPr lang="zh-CN" altLang="en-US" sz="200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4713131"/>
                  </a:ext>
                </a:extLst>
              </a:tr>
              <a:tr h="418787">
                <a:tc>
                  <a:txBody>
                    <a:bodyPr/>
                    <a:lstStyle/>
                    <a:p>
                      <a:pPr marL="0" marR="0" lvl="0" indent="0" algn="ctr" defTabSz="412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12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9277293"/>
                  </a:ext>
                </a:extLst>
              </a:tr>
              <a:tr h="418787">
                <a:tc>
                  <a:txBody>
                    <a:bodyPr/>
                    <a:lstStyle/>
                    <a:p>
                      <a:endParaRPr lang="zh-CN" altLang="en-US" sz="24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24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icrosoft YaHei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6539142"/>
                  </a:ext>
                </a:extLst>
              </a:tr>
            </a:tbl>
          </a:graphicData>
        </a:graphic>
      </p:graphicFrame>
      <p:sp>
        <p:nvSpPr>
          <p:cNvPr id="86" name="矩形 85">
            <a:extLst>
              <a:ext uri="{FF2B5EF4-FFF2-40B4-BE49-F238E27FC236}">
                <a16:creationId xmlns:a16="http://schemas.microsoft.com/office/drawing/2014/main" id="{29EA7C11-7EAE-9D4D-804E-9CD0ED9916C6}"/>
              </a:ext>
            </a:extLst>
          </p:cNvPr>
          <p:cNvSpPr/>
          <p:nvPr/>
        </p:nvSpPr>
        <p:spPr>
          <a:xfrm>
            <a:off x="4548586" y="3808975"/>
            <a:ext cx="272168" cy="183086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01999129-8237-E943-8AD0-5E30107B2D2E}"/>
              </a:ext>
            </a:extLst>
          </p:cNvPr>
          <p:cNvSpPr/>
          <p:nvPr/>
        </p:nvSpPr>
        <p:spPr>
          <a:xfrm>
            <a:off x="4548586" y="4556308"/>
            <a:ext cx="272168" cy="1830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1F45CD8-168C-2C43-8C0A-0F084B00D733}"/>
              </a:ext>
            </a:extLst>
          </p:cNvPr>
          <p:cNvSpPr txBox="1"/>
          <p:nvPr/>
        </p:nvSpPr>
        <p:spPr>
          <a:xfrm>
            <a:off x="5167654" y="4005579"/>
            <a:ext cx="694101" cy="471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</a:t>
            </a:r>
            <a:r>
              <a:rPr kumimoji="0" lang="en-US" altLang="zh-CN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ash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95" name="直线箭头连接符 94">
            <a:extLst>
              <a:ext uri="{FF2B5EF4-FFF2-40B4-BE49-F238E27FC236}">
                <a16:creationId xmlns:a16="http://schemas.microsoft.com/office/drawing/2014/main" id="{48CA19C7-EC85-E042-8B39-EA2879B3C6E3}"/>
              </a:ext>
            </a:extLst>
          </p:cNvPr>
          <p:cNvCxnSpPr>
            <a:cxnSpLocks/>
            <a:stCxn id="86" idx="3"/>
            <a:endCxn id="89" idx="1"/>
          </p:cNvCxnSpPr>
          <p:nvPr/>
        </p:nvCxnSpPr>
        <p:spPr>
          <a:xfrm>
            <a:off x="4820754" y="3900518"/>
            <a:ext cx="346900" cy="341023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6" name="直线箭头连接符 95">
            <a:extLst>
              <a:ext uri="{FF2B5EF4-FFF2-40B4-BE49-F238E27FC236}">
                <a16:creationId xmlns:a16="http://schemas.microsoft.com/office/drawing/2014/main" id="{A518CFE2-D152-084C-A044-4EF2DCAAA1C7}"/>
              </a:ext>
            </a:extLst>
          </p:cNvPr>
          <p:cNvCxnSpPr>
            <a:cxnSpLocks/>
            <a:stCxn id="87" idx="3"/>
            <a:endCxn id="89" idx="1"/>
          </p:cNvCxnSpPr>
          <p:nvPr/>
        </p:nvCxnSpPr>
        <p:spPr>
          <a:xfrm flipV="1">
            <a:off x="4820754" y="4241541"/>
            <a:ext cx="346900" cy="40631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直线箭头连接符 96">
            <a:extLst>
              <a:ext uri="{FF2B5EF4-FFF2-40B4-BE49-F238E27FC236}">
                <a16:creationId xmlns:a16="http://schemas.microsoft.com/office/drawing/2014/main" id="{0173992B-3F0D-CE4E-BC38-50A1E6761A05}"/>
              </a:ext>
            </a:extLst>
          </p:cNvPr>
          <p:cNvCxnSpPr>
            <a:cxnSpLocks/>
          </p:cNvCxnSpPr>
          <p:nvPr/>
        </p:nvCxnSpPr>
        <p:spPr>
          <a:xfrm>
            <a:off x="5861755" y="4241541"/>
            <a:ext cx="49929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8" name="直线箭头连接符 97">
            <a:extLst>
              <a:ext uri="{FF2B5EF4-FFF2-40B4-BE49-F238E27FC236}">
                <a16:creationId xmlns:a16="http://schemas.microsoft.com/office/drawing/2014/main" id="{1DDF8AA3-7E40-7646-921D-FCBAFB0DE804}"/>
              </a:ext>
            </a:extLst>
          </p:cNvPr>
          <p:cNvCxnSpPr>
            <a:cxnSpLocks/>
          </p:cNvCxnSpPr>
          <p:nvPr/>
        </p:nvCxnSpPr>
        <p:spPr>
          <a:xfrm>
            <a:off x="9919279" y="4241541"/>
            <a:ext cx="499299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文本框 99">
            <a:extLst>
              <a:ext uri="{FF2B5EF4-FFF2-40B4-BE49-F238E27FC236}">
                <a16:creationId xmlns:a16="http://schemas.microsoft.com/office/drawing/2014/main" id="{591CF3A5-E2D8-AB43-98DF-897BD3F44C36}"/>
              </a:ext>
            </a:extLst>
          </p:cNvPr>
          <p:cNvSpPr txBox="1"/>
          <p:nvPr/>
        </p:nvSpPr>
        <p:spPr>
          <a:xfrm>
            <a:off x="10466027" y="3977004"/>
            <a:ext cx="1258358" cy="471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②</a:t>
            </a:r>
            <a:r>
              <a:rPr lang="zh-CN" alt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report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6BC2C958-5C6D-9549-B479-7BFE44DC6D1C}"/>
              </a:ext>
            </a:extLst>
          </p:cNvPr>
          <p:cNvSpPr txBox="1"/>
          <p:nvPr/>
        </p:nvSpPr>
        <p:spPr>
          <a:xfrm>
            <a:off x="7156639" y="4005579"/>
            <a:ext cx="1396216" cy="4719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①</a:t>
            </a:r>
            <a:r>
              <a:rPr lang="zh-CN" alt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replace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1" name="爆炸形 2 30">
            <a:extLst>
              <a:ext uri="{FF2B5EF4-FFF2-40B4-BE49-F238E27FC236}">
                <a16:creationId xmlns:a16="http://schemas.microsoft.com/office/drawing/2014/main" id="{1E56315D-3ED9-114C-832A-9D35A31029F4}"/>
              </a:ext>
            </a:extLst>
          </p:cNvPr>
          <p:cNvSpPr/>
          <p:nvPr/>
        </p:nvSpPr>
        <p:spPr>
          <a:xfrm>
            <a:off x="5819981" y="4329821"/>
            <a:ext cx="571211" cy="373667"/>
          </a:xfrm>
          <a:prstGeom prst="irregularSeal2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5" name="爆炸形 2 104">
            <a:extLst>
              <a:ext uri="{FF2B5EF4-FFF2-40B4-BE49-F238E27FC236}">
                <a16:creationId xmlns:a16="http://schemas.microsoft.com/office/drawing/2014/main" id="{8EC24232-1F3F-F24C-BC1E-8F939DEEE5DD}"/>
              </a:ext>
            </a:extLst>
          </p:cNvPr>
          <p:cNvSpPr/>
          <p:nvPr/>
        </p:nvSpPr>
        <p:spPr>
          <a:xfrm>
            <a:off x="2284366" y="2784385"/>
            <a:ext cx="571211" cy="373667"/>
          </a:xfrm>
          <a:prstGeom prst="irregularSeal2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07B41872-8A58-C74E-A323-3A1884ACEAAC}"/>
              </a:ext>
            </a:extLst>
          </p:cNvPr>
          <p:cNvSpPr txBox="1"/>
          <p:nvPr/>
        </p:nvSpPr>
        <p:spPr>
          <a:xfrm>
            <a:off x="4713624" y="5483085"/>
            <a:ext cx="3743665" cy="47192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Effective</a:t>
            </a:r>
            <a:r>
              <a:rPr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deduplication</a:t>
            </a:r>
            <a:r>
              <a:rPr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(95%)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719CDA77-6551-454A-82FD-B57618D1BEF9}"/>
              </a:ext>
            </a:extLst>
          </p:cNvPr>
          <p:cNvSpPr txBox="1"/>
          <p:nvPr/>
        </p:nvSpPr>
        <p:spPr>
          <a:xfrm>
            <a:off x="8754525" y="5483085"/>
            <a:ext cx="2732109" cy="471924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Zero</a:t>
            </a:r>
            <a:r>
              <a:rPr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false</a:t>
            </a:r>
            <a:r>
              <a:rPr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negative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792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9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10" grpId="0"/>
      <p:bldP spid="59" grpId="0"/>
      <p:bldP spid="61" grpId="0" animBg="1"/>
      <p:bldP spid="64" grpId="0" animBg="1"/>
      <p:bldP spid="65" grpId="0"/>
      <p:bldP spid="71" grpId="0" animBg="1"/>
      <p:bldP spid="72" grpId="0" animBg="1"/>
      <p:bldP spid="73" grpId="0" animBg="1"/>
      <p:bldP spid="18" grpId="0" animBg="1"/>
      <p:bldP spid="74" grpId="0" animBg="1"/>
      <p:bldP spid="86" grpId="0" animBg="1"/>
      <p:bldP spid="87" grpId="0" animBg="1"/>
      <p:bldP spid="89" grpId="0" animBg="1"/>
      <p:bldP spid="100" grpId="0" animBg="1"/>
      <p:bldP spid="101" grpId="0" animBg="1"/>
      <p:bldP spid="31" grpId="0" animBg="1"/>
      <p:bldP spid="105" grpId="0" animBg="1"/>
      <p:bldP spid="106" grpId="0" animBg="1"/>
      <p:bldP spid="1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92268" cy="1040646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Event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Extraction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&amp;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" altLang="zh-CN" dirty="0">
                <a:solidFill>
                  <a:schemeClr val="tx1"/>
                </a:solidFill>
              </a:rPr>
              <a:t>Event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" altLang="zh-CN" dirty="0">
                <a:solidFill>
                  <a:schemeClr val="tx1"/>
                </a:solidFill>
              </a:rPr>
              <a:t>Batching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4AC460D5-B7DC-5345-B869-E68705DB19D3}"/>
              </a:ext>
            </a:extLst>
          </p:cNvPr>
          <p:cNvSpPr/>
          <p:nvPr/>
        </p:nvSpPr>
        <p:spPr>
          <a:xfrm>
            <a:off x="4531085" y="4765925"/>
            <a:ext cx="780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Push</a:t>
            </a:r>
            <a:endParaRPr kumimoji="1" lang="zh-CN" alt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21AC88E-E731-974C-90FF-69BDB8135FB0}"/>
              </a:ext>
            </a:extLst>
          </p:cNvPr>
          <p:cNvGrpSpPr/>
          <p:nvPr/>
        </p:nvGrpSpPr>
        <p:grpSpPr>
          <a:xfrm rot="16200000">
            <a:off x="6361907" y="2495949"/>
            <a:ext cx="817583" cy="6050818"/>
            <a:chOff x="5337410" y="3853146"/>
            <a:chExt cx="5099192" cy="2096299"/>
          </a:xfrm>
        </p:grpSpPr>
        <p:sp>
          <p:nvSpPr>
            <p:cNvPr id="139" name="圆角矩形 138">
              <a:extLst>
                <a:ext uri="{FF2B5EF4-FFF2-40B4-BE49-F238E27FC236}">
                  <a16:creationId xmlns:a16="http://schemas.microsoft.com/office/drawing/2014/main" id="{845F16FE-3B60-A240-AC84-841A6E0306C1}"/>
                </a:ext>
              </a:extLst>
            </p:cNvPr>
            <p:cNvSpPr/>
            <p:nvPr/>
          </p:nvSpPr>
          <p:spPr>
            <a:xfrm>
              <a:off x="6336398" y="4292095"/>
              <a:ext cx="2828214" cy="1657350"/>
            </a:xfrm>
            <a:prstGeom prst="roundRect">
              <a:avLst>
                <a:gd name="adj" fmla="val 2887"/>
              </a:avLst>
            </a:prstGeom>
            <a:noFill/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b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DD5FA10-D1C2-FD42-8547-0440AEC759F5}"/>
                </a:ext>
              </a:extLst>
            </p:cNvPr>
            <p:cNvSpPr/>
            <p:nvPr/>
          </p:nvSpPr>
          <p:spPr>
            <a:xfrm>
              <a:off x="5337410" y="3853146"/>
              <a:ext cx="5099192" cy="595035"/>
            </a:xfrm>
            <a:prstGeom prst="rect">
              <a:avLst/>
            </a:prstGeom>
            <a:solidFill>
              <a:schemeClr val="bg1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C2388F47-C4F0-8349-92A3-55475AD0642C}"/>
              </a:ext>
            </a:extLst>
          </p:cNvPr>
          <p:cNvGrpSpPr/>
          <p:nvPr/>
        </p:nvGrpSpPr>
        <p:grpSpPr>
          <a:xfrm>
            <a:off x="7377606" y="4491345"/>
            <a:ext cx="914400" cy="807733"/>
            <a:chOff x="8564417" y="3724077"/>
            <a:chExt cx="914400" cy="807733"/>
          </a:xfrm>
        </p:grpSpPr>
        <p:sp>
          <p:nvSpPr>
            <p:cNvPr id="144" name="弧 143">
              <a:extLst>
                <a:ext uri="{FF2B5EF4-FFF2-40B4-BE49-F238E27FC236}">
                  <a16:creationId xmlns:a16="http://schemas.microsoft.com/office/drawing/2014/main" id="{E3D3AB42-2227-9649-B578-9AFA84983674}"/>
                </a:ext>
              </a:extLst>
            </p:cNvPr>
            <p:cNvSpPr/>
            <p:nvPr/>
          </p:nvSpPr>
          <p:spPr>
            <a:xfrm rot="5400000">
              <a:off x="8617750" y="3670744"/>
              <a:ext cx="807733" cy="914400"/>
            </a:xfrm>
            <a:prstGeom prst="arc">
              <a:avLst>
                <a:gd name="adj1" fmla="val 12686359"/>
                <a:gd name="adj2" fmla="val 20056243"/>
              </a:avLst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  <a:headEnd type="arrow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61703160-57E8-C54A-8C64-D9BBA1CE9A63}"/>
                </a:ext>
              </a:extLst>
            </p:cNvPr>
            <p:cNvSpPr/>
            <p:nvPr/>
          </p:nvSpPr>
          <p:spPr>
            <a:xfrm>
              <a:off x="8748337" y="3892488"/>
              <a:ext cx="6546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Pop</a:t>
              </a:r>
              <a:endParaRPr kumimoji="1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2A77EBB-0FE9-8647-9FC4-584263694606}"/>
              </a:ext>
            </a:extLst>
          </p:cNvPr>
          <p:cNvGrpSpPr/>
          <p:nvPr/>
        </p:nvGrpSpPr>
        <p:grpSpPr>
          <a:xfrm>
            <a:off x="5875124" y="2330757"/>
            <a:ext cx="2416883" cy="2416883"/>
            <a:chOff x="7061935" y="1563489"/>
            <a:chExt cx="2416883" cy="2416883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F202B9DA-8911-AE44-83D5-341E7F000512}"/>
                </a:ext>
              </a:extLst>
            </p:cNvPr>
            <p:cNvSpPr/>
            <p:nvPr/>
          </p:nvSpPr>
          <p:spPr>
            <a:xfrm>
              <a:off x="7061935" y="1563489"/>
              <a:ext cx="2416883" cy="2416883"/>
            </a:xfrm>
            <a:prstGeom prst="ellipse">
              <a:avLst/>
            </a:prstGeom>
            <a:solidFill>
              <a:schemeClr val="bg1"/>
            </a:solidFill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97136B69-FBB9-BE47-BD2C-CC261C511945}"/>
                </a:ext>
              </a:extLst>
            </p:cNvPr>
            <p:cNvSpPr/>
            <p:nvPr/>
          </p:nvSpPr>
          <p:spPr>
            <a:xfrm>
              <a:off x="7259593" y="1761147"/>
              <a:ext cx="2021566" cy="2021566"/>
            </a:xfrm>
            <a:prstGeom prst="ellipse">
              <a:avLst/>
            </a:prstGeom>
            <a:solidFill>
              <a:schemeClr val="bg1"/>
            </a:solidFill>
            <a:ln w="28575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FF9560DB-3D33-1244-A365-085D4E8CAEB3}"/>
                </a:ext>
              </a:extLst>
            </p:cNvPr>
            <p:cNvSpPr/>
            <p:nvPr/>
          </p:nvSpPr>
          <p:spPr>
            <a:xfrm>
              <a:off x="7508182" y="2171104"/>
              <a:ext cx="165000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400" kern="1200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Recirculate</a:t>
              </a:r>
              <a:r>
                <a:rPr kumimoji="1" lang="zh-CN" altLang="en-US" sz="2400" kern="1200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br>
                <a:rPr kumimoji="1" lang="en-US" altLang="zh-CN" sz="2400" kern="1200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</a:br>
              <a:r>
                <a:rPr kumimoji="1" lang="en-US" altLang="zh-CN" sz="2400" kern="1200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by</a:t>
              </a:r>
              <a:r>
                <a:rPr kumimoji="1" lang="zh-CN" altLang="en-US" sz="2400" kern="1200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2400" kern="1200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internal</a:t>
              </a:r>
              <a:r>
                <a:rPr kumimoji="1" lang="zh-CN" altLang="en-US" sz="2400" kern="1200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br>
                <a:rPr kumimoji="1" lang="en-US" altLang="zh-CN" sz="2400" kern="1200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</a:br>
              <a:r>
                <a:rPr kumimoji="1" lang="en-US" altLang="zh-CN" sz="2400" kern="1200" dirty="0">
                  <a:solidFill>
                    <a:prstClr val="black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ports</a:t>
              </a:r>
              <a:endParaRPr kumimoji="1" lang="zh-CN" alt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1" name="椭圆 20">
            <a:extLst>
              <a:ext uri="{FF2B5EF4-FFF2-40B4-BE49-F238E27FC236}">
                <a16:creationId xmlns:a16="http://schemas.microsoft.com/office/drawing/2014/main" id="{34CD2241-49D9-B143-A0BF-3927DA5A25D3}"/>
              </a:ext>
            </a:extLst>
          </p:cNvPr>
          <p:cNvSpPr/>
          <p:nvPr/>
        </p:nvSpPr>
        <p:spPr>
          <a:xfrm>
            <a:off x="7888827" y="2792788"/>
            <a:ext cx="164524" cy="164524"/>
          </a:xfrm>
          <a:prstGeom prst="ellipse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弧 14">
            <a:extLst>
              <a:ext uri="{FF2B5EF4-FFF2-40B4-BE49-F238E27FC236}">
                <a16:creationId xmlns:a16="http://schemas.microsoft.com/office/drawing/2014/main" id="{C81CCB26-3977-124C-9F68-E61C536E6CD8}"/>
              </a:ext>
            </a:extLst>
          </p:cNvPr>
          <p:cNvSpPr/>
          <p:nvPr/>
        </p:nvSpPr>
        <p:spPr>
          <a:xfrm>
            <a:off x="4145232" y="4706162"/>
            <a:ext cx="1495222" cy="914400"/>
          </a:xfrm>
          <a:prstGeom prst="arc">
            <a:avLst>
              <a:gd name="adj1" fmla="val 12686359"/>
              <a:gd name="adj2" fmla="val 20056243"/>
            </a:avLst>
          </a:prstGeom>
          <a:noFill/>
          <a:ln w="28575" cap="flat">
            <a:solidFill>
              <a:srgbClr val="00000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48" name="圆角矩形标注 147">
            <a:extLst>
              <a:ext uri="{FF2B5EF4-FFF2-40B4-BE49-F238E27FC236}">
                <a16:creationId xmlns:a16="http://schemas.microsoft.com/office/drawing/2014/main" id="{EFBBE9F8-8B20-0B45-AA76-2621811C5F80}"/>
              </a:ext>
            </a:extLst>
          </p:cNvPr>
          <p:cNvSpPr/>
          <p:nvPr/>
        </p:nvSpPr>
        <p:spPr>
          <a:xfrm>
            <a:off x="8375795" y="2099162"/>
            <a:ext cx="2403160" cy="2183860"/>
          </a:xfrm>
          <a:prstGeom prst="wedgeRoundRectCallout">
            <a:avLst>
              <a:gd name="adj1" fmla="val -63528"/>
              <a:gd name="adj2" fmla="val -17703"/>
              <a:gd name="adj3" fmla="val 16667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3200" dirty="0">
              <a:solidFill>
                <a:schemeClr val="tx1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9" name="Content Placeholder 1">
            <a:extLst>
              <a:ext uri="{FF2B5EF4-FFF2-40B4-BE49-F238E27FC236}">
                <a16:creationId xmlns:a16="http://schemas.microsoft.com/office/drawing/2014/main" id="{75759679-2464-F749-9936-2CAA1C8A779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76156" y="2264526"/>
            <a:ext cx="2580904" cy="228688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zh-CN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IF</a:t>
            </a:r>
            <a:r>
              <a:rPr lang="zh-CN" alt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</a:t>
            </a:r>
            <a:r>
              <a:rPr lang="en-US" altLang="zh-CN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event_num</a:t>
            </a:r>
            <a:r>
              <a:rPr lang="zh-CN" alt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&gt;=</a:t>
            </a:r>
            <a:r>
              <a:rPr lang="zh-CN" alt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50</a:t>
            </a:r>
          </a:p>
          <a:p>
            <a:pPr marL="317469" lvl="1" indent="0">
              <a:lnSpc>
                <a:spcPct val="80000"/>
              </a:lnSpc>
              <a:buNone/>
            </a:pPr>
            <a:r>
              <a:rPr lang="en-US" altLang="zh-CN" sz="2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Report;</a:t>
            </a:r>
            <a:r>
              <a:rPr lang="zh-CN" altLang="en-US" sz="2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endParaRPr lang="en-US" altLang="zh-CN" sz="20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17469" lvl="1" indent="0">
              <a:lnSpc>
                <a:spcPct val="80000"/>
              </a:lnSpc>
              <a:buNone/>
            </a:pPr>
            <a:r>
              <a:rPr lang="en-US" altLang="zh-CN" sz="2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Clone;</a:t>
            </a:r>
          </a:p>
          <a:p>
            <a:pPr marL="317469" lvl="1" indent="0">
              <a:lnSpc>
                <a:spcPct val="80000"/>
              </a:lnSpc>
              <a:buNone/>
            </a:pPr>
            <a:r>
              <a:rPr lang="en-US" altLang="zh-CN" sz="2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Truncate;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ELSE</a:t>
            </a:r>
          </a:p>
          <a:p>
            <a:pPr marL="317469" lvl="1" indent="0">
              <a:lnSpc>
                <a:spcPct val="80000"/>
              </a:lnSpc>
              <a:buNone/>
            </a:pPr>
            <a:r>
              <a:rPr lang="en-US" altLang="zh-CN" sz="2000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Recirculate;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D32F237-412D-3248-B75D-F420315AEDF8}"/>
              </a:ext>
            </a:extLst>
          </p:cNvPr>
          <p:cNvSpPr/>
          <p:nvPr/>
        </p:nvSpPr>
        <p:spPr>
          <a:xfrm>
            <a:off x="6588871" y="5755956"/>
            <a:ext cx="2214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5500"/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zh-CN" alt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Stack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E503EA2-ECF2-6B49-BAC6-91E7A21CB91E}"/>
              </a:ext>
            </a:extLst>
          </p:cNvPr>
          <p:cNvSpPr/>
          <p:nvPr/>
        </p:nvSpPr>
        <p:spPr>
          <a:xfrm>
            <a:off x="7733805" y="4174560"/>
            <a:ext cx="216000" cy="21600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AFC150B-116A-8B4D-AC94-DAC2FD3E5854}"/>
              </a:ext>
            </a:extLst>
          </p:cNvPr>
          <p:cNvSpPr/>
          <p:nvPr/>
        </p:nvSpPr>
        <p:spPr>
          <a:xfrm>
            <a:off x="7950519" y="4174560"/>
            <a:ext cx="216000" cy="216000"/>
          </a:xfrm>
          <a:prstGeom prst="rect">
            <a:avLst/>
          </a:prstGeom>
          <a:solidFill>
            <a:srgbClr val="8EABDC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zh-CN" altLang="en-US" sz="3200">
              <a:solidFill>
                <a:srgbClr val="FFFFFF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EBC2605-FBE9-4D43-91D2-91B1E2F0A480}"/>
              </a:ext>
            </a:extLst>
          </p:cNvPr>
          <p:cNvSpPr/>
          <p:nvPr/>
        </p:nvSpPr>
        <p:spPr>
          <a:xfrm>
            <a:off x="8173113" y="4174560"/>
            <a:ext cx="216000" cy="216000"/>
          </a:xfrm>
          <a:prstGeom prst="rect">
            <a:avLst/>
          </a:prstGeom>
          <a:solidFill>
            <a:srgbClr val="7130A0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8E0F3A7-B05C-0647-B55F-057123B3045B}"/>
              </a:ext>
            </a:extLst>
          </p:cNvPr>
          <p:cNvSpPr/>
          <p:nvPr/>
        </p:nvSpPr>
        <p:spPr>
          <a:xfrm>
            <a:off x="7733805" y="4174560"/>
            <a:ext cx="216000" cy="21600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C578F35-484F-7D4D-8B31-9EE759D52590}"/>
              </a:ext>
            </a:extLst>
          </p:cNvPr>
          <p:cNvSpPr/>
          <p:nvPr/>
        </p:nvSpPr>
        <p:spPr>
          <a:xfrm>
            <a:off x="7953702" y="4174560"/>
            <a:ext cx="216000" cy="216000"/>
          </a:xfrm>
          <a:prstGeom prst="rect">
            <a:avLst/>
          </a:prstGeom>
          <a:solidFill>
            <a:srgbClr val="8EABDC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93CF820-EC2F-7C41-A5CC-ECE95D52BE50}"/>
              </a:ext>
            </a:extLst>
          </p:cNvPr>
          <p:cNvSpPr/>
          <p:nvPr/>
        </p:nvSpPr>
        <p:spPr>
          <a:xfrm>
            <a:off x="7733805" y="4174560"/>
            <a:ext cx="216000" cy="21600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13CCBA-0C67-874C-8CBF-012A132FCD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15</a:t>
            </a:r>
            <a:endParaRPr lang="zh-CN" altLang="en-US" dirty="0"/>
          </a:p>
        </p:txBody>
      </p: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500EA50C-18F1-C84F-8F21-D35221CB9AA6}"/>
              </a:ext>
            </a:extLst>
          </p:cNvPr>
          <p:cNvCxnSpPr>
            <a:cxnSpLocks/>
          </p:cNvCxnSpPr>
          <p:nvPr/>
        </p:nvCxnSpPr>
        <p:spPr>
          <a:xfrm flipH="1">
            <a:off x="3957193" y="1424219"/>
            <a:ext cx="1" cy="5116281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F577D0E2-D4DA-AF45-BD15-37333D975910}"/>
              </a:ext>
            </a:extLst>
          </p:cNvPr>
          <p:cNvSpPr/>
          <p:nvPr/>
        </p:nvSpPr>
        <p:spPr>
          <a:xfrm>
            <a:off x="972735" y="1434210"/>
            <a:ext cx="2501377" cy="4670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80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800" i="1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Extraction</a:t>
            </a:r>
            <a:endParaRPr lang="en-US" altLang="zh-CN" sz="2800" i="1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A021164-D55E-7D40-8668-C1E361038517}"/>
              </a:ext>
            </a:extLst>
          </p:cNvPr>
          <p:cNvSpPr/>
          <p:nvPr/>
        </p:nvSpPr>
        <p:spPr>
          <a:xfrm>
            <a:off x="4440275" y="1434210"/>
            <a:ext cx="6778985" cy="46700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/>
            <a:r>
              <a:rPr lang="en-US" altLang="zh-CN" sz="2800" i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Event Batching</a:t>
            </a:r>
            <a:endParaRPr lang="en-US" altLang="zh-CN" sz="2800" i="1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2720A90-C2B6-E84F-86C4-A3E94DD7EB08}"/>
              </a:ext>
            </a:extLst>
          </p:cNvPr>
          <p:cNvSpPr/>
          <p:nvPr/>
        </p:nvSpPr>
        <p:spPr>
          <a:xfrm>
            <a:off x="978370" y="2511295"/>
            <a:ext cx="216000" cy="2160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A2095DF-2044-134B-B23F-63B88685E5F4}"/>
              </a:ext>
            </a:extLst>
          </p:cNvPr>
          <p:cNvSpPr/>
          <p:nvPr/>
        </p:nvSpPr>
        <p:spPr>
          <a:xfrm>
            <a:off x="1738284" y="2511295"/>
            <a:ext cx="216000" cy="216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82B35D6-EAEB-F144-B064-B4E7DB868368}"/>
              </a:ext>
            </a:extLst>
          </p:cNvPr>
          <p:cNvSpPr/>
          <p:nvPr/>
        </p:nvSpPr>
        <p:spPr>
          <a:xfrm>
            <a:off x="2498198" y="2511295"/>
            <a:ext cx="216000" cy="2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6AA8C53-7C58-DE46-94D2-C24E470CCFB2}"/>
              </a:ext>
            </a:extLst>
          </p:cNvPr>
          <p:cNvSpPr/>
          <p:nvPr/>
        </p:nvSpPr>
        <p:spPr>
          <a:xfrm>
            <a:off x="978370" y="3032823"/>
            <a:ext cx="216000" cy="216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474A43C-6262-944A-B6BF-17B52F5800F1}"/>
              </a:ext>
            </a:extLst>
          </p:cNvPr>
          <p:cNvSpPr/>
          <p:nvPr/>
        </p:nvSpPr>
        <p:spPr>
          <a:xfrm>
            <a:off x="1738284" y="3032823"/>
            <a:ext cx="216000" cy="21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1D84E27-B7F2-4C47-AD99-494F6678581E}"/>
              </a:ext>
            </a:extLst>
          </p:cNvPr>
          <p:cNvSpPr/>
          <p:nvPr/>
        </p:nvSpPr>
        <p:spPr>
          <a:xfrm>
            <a:off x="978370" y="3530915"/>
            <a:ext cx="216000" cy="2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3EE9E0AD-EEF1-0F46-A7AE-6C2609130555}"/>
              </a:ext>
            </a:extLst>
          </p:cNvPr>
          <p:cNvSpPr/>
          <p:nvPr/>
        </p:nvSpPr>
        <p:spPr>
          <a:xfrm>
            <a:off x="1738284" y="3530915"/>
            <a:ext cx="216000" cy="216000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53E99D8-0B3D-9C4F-AB59-C37885FDCE85}"/>
              </a:ext>
            </a:extLst>
          </p:cNvPr>
          <p:cNvSpPr/>
          <p:nvPr/>
        </p:nvSpPr>
        <p:spPr>
          <a:xfrm>
            <a:off x="1738284" y="4556353"/>
            <a:ext cx="216000" cy="2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CB7D4C8-B765-E740-A486-0BEA36EC74A1}"/>
              </a:ext>
            </a:extLst>
          </p:cNvPr>
          <p:cNvSpPr/>
          <p:nvPr/>
        </p:nvSpPr>
        <p:spPr>
          <a:xfrm>
            <a:off x="2498198" y="4556353"/>
            <a:ext cx="216000" cy="216000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45E6607-F509-BA47-8A14-4AEE0C18A39C}"/>
              </a:ext>
            </a:extLst>
          </p:cNvPr>
          <p:cNvSpPr/>
          <p:nvPr/>
        </p:nvSpPr>
        <p:spPr>
          <a:xfrm>
            <a:off x="978370" y="4556353"/>
            <a:ext cx="216000" cy="21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12C7383-3E0B-9F4A-B086-4DE6FA7E1931}"/>
              </a:ext>
            </a:extLst>
          </p:cNvPr>
          <p:cNvSpPr/>
          <p:nvPr/>
        </p:nvSpPr>
        <p:spPr>
          <a:xfrm>
            <a:off x="978370" y="4038939"/>
            <a:ext cx="216000" cy="2160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7777CB64-392D-0E4F-BE48-92E9759E6C69}"/>
              </a:ext>
            </a:extLst>
          </p:cNvPr>
          <p:cNvSpPr/>
          <p:nvPr/>
        </p:nvSpPr>
        <p:spPr>
          <a:xfrm>
            <a:off x="1738284" y="4038939"/>
            <a:ext cx="216000" cy="216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936621B-1339-E844-AA8E-AF1C8C477825}"/>
              </a:ext>
            </a:extLst>
          </p:cNvPr>
          <p:cNvSpPr/>
          <p:nvPr/>
        </p:nvSpPr>
        <p:spPr>
          <a:xfrm>
            <a:off x="2498198" y="4038939"/>
            <a:ext cx="216000" cy="2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A02FEDE-60A7-054A-B42A-5F3D1CB9ECFE}"/>
              </a:ext>
            </a:extLst>
          </p:cNvPr>
          <p:cNvSpPr/>
          <p:nvPr/>
        </p:nvSpPr>
        <p:spPr>
          <a:xfrm>
            <a:off x="3258112" y="4038939"/>
            <a:ext cx="216000" cy="21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895CAED8-B6AF-F74E-8CD1-F434DE796554}"/>
              </a:ext>
            </a:extLst>
          </p:cNvPr>
          <p:cNvSpPr/>
          <p:nvPr/>
        </p:nvSpPr>
        <p:spPr>
          <a:xfrm>
            <a:off x="2498198" y="3530915"/>
            <a:ext cx="216000" cy="2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80F1AF5-7696-814D-BA39-D8758CF4A365}"/>
              </a:ext>
            </a:extLst>
          </p:cNvPr>
          <p:cNvSpPr/>
          <p:nvPr/>
        </p:nvSpPr>
        <p:spPr>
          <a:xfrm>
            <a:off x="3258112" y="2511295"/>
            <a:ext cx="216000" cy="2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F6D6EAD4-65D9-464A-96B7-80CBBE3A311F}"/>
              </a:ext>
            </a:extLst>
          </p:cNvPr>
          <p:cNvSpPr/>
          <p:nvPr/>
        </p:nvSpPr>
        <p:spPr>
          <a:xfrm>
            <a:off x="8124019" y="5447887"/>
            <a:ext cx="216000" cy="2160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4586477A-9776-E348-B2EE-92C09C09BA04}"/>
              </a:ext>
            </a:extLst>
          </p:cNvPr>
          <p:cNvSpPr/>
          <p:nvPr/>
        </p:nvSpPr>
        <p:spPr>
          <a:xfrm>
            <a:off x="8551678" y="5447887"/>
            <a:ext cx="216000" cy="216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4C429CFC-F4A0-C849-BFBB-FCD5EAA8FDC9}"/>
              </a:ext>
            </a:extLst>
          </p:cNvPr>
          <p:cNvSpPr/>
          <p:nvPr/>
        </p:nvSpPr>
        <p:spPr>
          <a:xfrm>
            <a:off x="8979337" y="5447887"/>
            <a:ext cx="216000" cy="2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6315C04D-11DB-8947-859B-037BCDBC15EB}"/>
              </a:ext>
            </a:extLst>
          </p:cNvPr>
          <p:cNvSpPr/>
          <p:nvPr/>
        </p:nvSpPr>
        <p:spPr>
          <a:xfrm>
            <a:off x="9406997" y="5447887"/>
            <a:ext cx="216000" cy="2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824BC56-9D1E-0A4F-ABE0-D49767330ACC}"/>
              </a:ext>
            </a:extLst>
          </p:cNvPr>
          <p:cNvSpPr/>
          <p:nvPr/>
        </p:nvSpPr>
        <p:spPr>
          <a:xfrm>
            <a:off x="7268701" y="5447887"/>
            <a:ext cx="216000" cy="216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1A87342D-AFA9-5A4F-83D0-24F6A67D10E5}"/>
              </a:ext>
            </a:extLst>
          </p:cNvPr>
          <p:cNvSpPr/>
          <p:nvPr/>
        </p:nvSpPr>
        <p:spPr>
          <a:xfrm>
            <a:off x="7696360" y="5447887"/>
            <a:ext cx="216000" cy="216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DD26D55-8262-E44B-A83F-EA886ED7B612}"/>
              </a:ext>
            </a:extLst>
          </p:cNvPr>
          <p:cNvSpPr/>
          <p:nvPr/>
        </p:nvSpPr>
        <p:spPr>
          <a:xfrm>
            <a:off x="5985724" y="5447887"/>
            <a:ext cx="216000" cy="2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D4AEA350-1D4B-B84F-9824-49D9E92F71BB}"/>
              </a:ext>
            </a:extLst>
          </p:cNvPr>
          <p:cNvSpPr/>
          <p:nvPr/>
        </p:nvSpPr>
        <p:spPr>
          <a:xfrm>
            <a:off x="6413383" y="5447887"/>
            <a:ext cx="216000" cy="216000"/>
          </a:xfrm>
          <a:prstGeom prst="rect">
            <a:avLst/>
          </a:prstGeom>
          <a:solidFill>
            <a:srgbClr val="7030A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785A2102-DD97-9045-90B8-11B4CCA97922}"/>
              </a:ext>
            </a:extLst>
          </p:cNvPr>
          <p:cNvSpPr/>
          <p:nvPr/>
        </p:nvSpPr>
        <p:spPr>
          <a:xfrm>
            <a:off x="6841042" y="5447887"/>
            <a:ext cx="216000" cy="21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3B1A4D9-3F9B-E349-8F4B-C47767DA1031}"/>
              </a:ext>
            </a:extLst>
          </p:cNvPr>
          <p:cNvGrpSpPr/>
          <p:nvPr/>
        </p:nvGrpSpPr>
        <p:grpSpPr>
          <a:xfrm>
            <a:off x="767903" y="2511295"/>
            <a:ext cx="2490667" cy="2261058"/>
            <a:chOff x="767903" y="2511295"/>
            <a:chExt cx="2490667" cy="2261058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E8B512-6378-EB46-B4ED-6F29B07B88C3}"/>
                </a:ext>
              </a:extLst>
            </p:cNvPr>
            <p:cNvSpPr/>
            <p:nvPr/>
          </p:nvSpPr>
          <p:spPr>
            <a:xfrm>
              <a:off x="767903" y="2511295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03C2E86C-5234-FE4E-91B9-9CE51C0AEAD0}"/>
                </a:ext>
              </a:extLst>
            </p:cNvPr>
            <p:cNvSpPr/>
            <p:nvPr/>
          </p:nvSpPr>
          <p:spPr>
            <a:xfrm>
              <a:off x="767903" y="3032823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6E87B1FC-834F-E447-8B85-144FFD9DBEA0}"/>
                </a:ext>
              </a:extLst>
            </p:cNvPr>
            <p:cNvSpPr/>
            <p:nvPr/>
          </p:nvSpPr>
          <p:spPr>
            <a:xfrm>
              <a:off x="767903" y="3530915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2EDA0F95-F44A-B746-A67E-866B8517DE52}"/>
                </a:ext>
              </a:extLst>
            </p:cNvPr>
            <p:cNvSpPr/>
            <p:nvPr/>
          </p:nvSpPr>
          <p:spPr>
            <a:xfrm>
              <a:off x="767903" y="4038939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C1B40290-3AE2-D248-9ECE-884B45E906A0}"/>
                </a:ext>
              </a:extLst>
            </p:cNvPr>
            <p:cNvSpPr/>
            <p:nvPr/>
          </p:nvSpPr>
          <p:spPr>
            <a:xfrm>
              <a:off x="767903" y="4556353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633E77D6-0A15-8E46-A045-222679BBAB6D}"/>
                </a:ext>
              </a:extLst>
            </p:cNvPr>
            <p:cNvSpPr/>
            <p:nvPr/>
          </p:nvSpPr>
          <p:spPr>
            <a:xfrm>
              <a:off x="1521044" y="2511295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9F05A929-D011-6240-AEBB-F185104D0425}"/>
                </a:ext>
              </a:extLst>
            </p:cNvPr>
            <p:cNvSpPr/>
            <p:nvPr/>
          </p:nvSpPr>
          <p:spPr>
            <a:xfrm>
              <a:off x="1521044" y="3032823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2136970A-7E10-8743-B95A-B82320B42541}"/>
                </a:ext>
              </a:extLst>
            </p:cNvPr>
            <p:cNvSpPr/>
            <p:nvPr/>
          </p:nvSpPr>
          <p:spPr>
            <a:xfrm>
              <a:off x="1521044" y="3530915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6EDCD12E-AF7A-DF47-BCF0-776AAB15663B}"/>
                </a:ext>
              </a:extLst>
            </p:cNvPr>
            <p:cNvSpPr/>
            <p:nvPr/>
          </p:nvSpPr>
          <p:spPr>
            <a:xfrm>
              <a:off x="1521044" y="4038939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6B1EFD16-7C41-1145-A158-B9429029CBDA}"/>
                </a:ext>
              </a:extLst>
            </p:cNvPr>
            <p:cNvSpPr/>
            <p:nvPr/>
          </p:nvSpPr>
          <p:spPr>
            <a:xfrm>
              <a:off x="1521044" y="4556353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9A9136A0-8E9B-1844-ADA0-15D93F449B2B}"/>
                </a:ext>
              </a:extLst>
            </p:cNvPr>
            <p:cNvSpPr/>
            <p:nvPr/>
          </p:nvSpPr>
          <p:spPr>
            <a:xfrm>
              <a:off x="2290788" y="2511295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4D19BAB3-C38F-9E41-B836-4B7FD1BB5900}"/>
                </a:ext>
              </a:extLst>
            </p:cNvPr>
            <p:cNvSpPr/>
            <p:nvPr/>
          </p:nvSpPr>
          <p:spPr>
            <a:xfrm>
              <a:off x="2290788" y="3530915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D99AB966-B280-7349-8FD0-8433FFC4B108}"/>
                </a:ext>
              </a:extLst>
            </p:cNvPr>
            <p:cNvSpPr/>
            <p:nvPr/>
          </p:nvSpPr>
          <p:spPr>
            <a:xfrm>
              <a:off x="2290788" y="4038939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F9D144DB-824A-4245-9274-B6F15673A3AF}"/>
                </a:ext>
              </a:extLst>
            </p:cNvPr>
            <p:cNvSpPr/>
            <p:nvPr/>
          </p:nvSpPr>
          <p:spPr>
            <a:xfrm>
              <a:off x="2290788" y="4556353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1805CC82-1FF2-1740-8274-E73FD99EE339}"/>
                </a:ext>
              </a:extLst>
            </p:cNvPr>
            <p:cNvSpPr/>
            <p:nvPr/>
          </p:nvSpPr>
          <p:spPr>
            <a:xfrm>
              <a:off x="3042570" y="2511295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0DDEE895-7E7F-014F-A177-BD855CA2D098}"/>
                </a:ext>
              </a:extLst>
            </p:cNvPr>
            <p:cNvSpPr/>
            <p:nvPr/>
          </p:nvSpPr>
          <p:spPr>
            <a:xfrm>
              <a:off x="3042570" y="4038939"/>
              <a:ext cx="216000" cy="216000"/>
            </a:xfrm>
            <a:prstGeom prst="rect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101" name="文本框 100">
            <a:extLst>
              <a:ext uri="{FF2B5EF4-FFF2-40B4-BE49-F238E27FC236}">
                <a16:creationId xmlns:a16="http://schemas.microsoft.com/office/drawing/2014/main" id="{D8F0CA9E-0F32-A646-B1D0-BD3D5BFA2404}"/>
              </a:ext>
            </a:extLst>
          </p:cNvPr>
          <p:cNvSpPr txBox="1"/>
          <p:nvPr/>
        </p:nvSpPr>
        <p:spPr>
          <a:xfrm>
            <a:off x="444362" y="5135259"/>
            <a:ext cx="3268357" cy="841256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Large</a:t>
            </a:r>
            <a:r>
              <a:rPr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transmission</a:t>
            </a:r>
            <a:r>
              <a:rPr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and</a:t>
            </a:r>
            <a:r>
              <a:rPr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processing</a:t>
            </a:r>
            <a:r>
              <a:rPr lang="zh-CN" alt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overhead</a:t>
            </a:r>
            <a:endParaRPr kumimoji="0" lang="zh-CN" altLang="en-US" sz="2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534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C -0.03958 0.05208 -0.09583 0.0368 -0.1263 -0.03403 C -0.1569 -0.10579 -0.14935 -0.20764 -0.11003 -0.26088 C -0.0707 -0.31273 -0.01406 -0.2963 0.01588 -0.22523 C 0.04648 -0.15348 0.03932 -0.05324 -0.00039 -0.00023 Z " pathEditMode="relative" rAng="8580000" ptsTypes="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227 C -0.03685 0.04004 -0.09219 0.02129 -0.12357 -0.04607 C -0.15417 -0.11783 -0.14584 -0.22292 -0.10716 -0.27269 C -0.06784 -0.32454 -0.0112 -0.30787 0.01875 -0.23727 C 0.04909 -0.16574 0.04297 -0.06875 0.00234 -0.01227 Z " pathEditMode="relative" rAng="8580000" ptsTypes="AAAAA">
                                      <p:cBhvr>
                                        <p:cTn id="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298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1135 C -0.03711 0.04097 -0.09245 0.02268 -0.12383 -0.04514 C -0.15443 -0.1169 -0.14622 -0.22176 -0.10742 -0.27176 C -0.0681 -0.32361 -0.01146 -0.30695 0.01849 -0.23635 C 0.04883 -0.16482 0.04271 -0.06736 0.00208 -0.01135 Z " pathEditMode="relative" rAng="8580000" ptsTypes="AAAAA">
                                      <p:cBhvr>
                                        <p:cTn id="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741 C -0.03854 0.0449 -0.09427 0.02777 -0.12526 -0.04121 C -0.15586 -0.11297 -0.14831 -0.21621 -0.10886 -0.26783 C -0.06953 -0.31968 -0.01289 -0.30301 0.01705 -0.23241 C 0.04739 -0.16088 0.04088 -0.06227 0.00065 -0.00741 Z " pathEditMode="relative" rAng="8580000" ptsTypes="AAA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298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695 C -0.03867 0.04537 -0.09453 0.02847 -0.12539 -0.04074 C -0.15599 -0.1125 -0.14818 -0.21598 -0.10899 -0.26736 C -0.06966 -0.31922 -0.01302 -0.30255 0.01693 -0.23195 C 0.04726 -0.16042 0.04062 -0.06158 0.00052 -0.00695 Z " pathEditMode="relative" rAng="8580000" ptsTypes="AAA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298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695 C -0.03867 0.04537 -0.09453 0.02847 -0.12539 -0.04074 C -0.15599 -0.1125 -0.14818 -0.21598 -0.10899 -0.26736 C -0.06966 -0.31922 -0.01302 -0.30255 0.01693 -0.23195 C 0.04726 -0.16042 0.04062 -0.06158 0.00052 -0.00695 Z " pathEditMode="relative" rAng="8580000" ptsTypes="AAAAA"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298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21" grpId="0" animBg="1"/>
      <p:bldP spid="15" grpId="0" animBg="1"/>
      <p:bldP spid="148" grpId="0" animBg="1"/>
      <p:bldP spid="149" grpId="0" uiExpand="1" build="p" animBg="1"/>
      <p:bldP spid="24" grpId="0"/>
      <p:bldP spid="27" grpId="0" animBg="1"/>
      <p:bldP spid="27" grpId="1" animBg="1"/>
      <p:bldP spid="27" grpId="2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8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10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</a:rPr>
              <a:t>Increasing</a:t>
            </a:r>
            <a:r>
              <a:rPr lang="zh-CN" alt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</a:rPr>
              <a:t>SLA</a:t>
            </a:r>
            <a:r>
              <a:rPr lang="zh-CN" alt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</a:rPr>
              <a:t>Requirements</a:t>
            </a:r>
            <a:r>
              <a:rPr lang="zh-CN" alt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</a:rPr>
              <a:t>for</a:t>
            </a:r>
            <a:r>
              <a:rPr lang="zh-CN" alt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</a:rPr>
              <a:t>Network</a:t>
            </a:r>
            <a:r>
              <a:rPr lang="zh-CN" alt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</a:rPr>
              <a:t>Performance</a:t>
            </a:r>
            <a:r>
              <a:rPr lang="zh-CN" altLang="en-US" sz="3200" dirty="0">
                <a:solidFill>
                  <a:schemeClr val="tx1"/>
                </a:solidFill>
                <a:latin typeface="+mj-lt"/>
              </a:rPr>
              <a:t> 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蓝紫渐变色为主要用于重要信息、icon配图等，白色用于标准标题、正文">
            <a:extLst>
              <a:ext uri="{FF2B5EF4-FFF2-40B4-BE49-F238E27FC236}">
                <a16:creationId xmlns:a16="http://schemas.microsoft.com/office/drawing/2014/main" id="{E90A9DAF-BE02-3643-803D-A48797A98A4C}"/>
              </a:ext>
            </a:extLst>
          </p:cNvPr>
          <p:cNvSpPr txBox="1"/>
          <p:nvPr/>
        </p:nvSpPr>
        <p:spPr>
          <a:xfrm>
            <a:off x="6237878" y="3362214"/>
            <a:ext cx="3809999" cy="39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239" tIns="26239" rIns="26239" bIns="26239">
            <a:spAutoFit/>
          </a:bodyPr>
          <a:lstStyle>
            <a:lvl1pPr defTabSz="457200">
              <a:lnSpc>
                <a:spcPct val="120000"/>
              </a:lnSpc>
              <a:defRPr sz="2400">
                <a:solidFill>
                  <a:srgbClr val="5E5E5E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285750" indent="-285750">
              <a:buFont typeface="Wingdings" pitchFamily="2" charset="2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Stable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and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lower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latency</a:t>
            </a:r>
          </a:p>
        </p:txBody>
      </p:sp>
      <p:sp>
        <p:nvSpPr>
          <p:cNvPr id="30" name="蓝紫渐变色为主要用于重要信息、icon配图等，白色用于标准标题、正文">
            <a:extLst>
              <a:ext uri="{FF2B5EF4-FFF2-40B4-BE49-F238E27FC236}">
                <a16:creationId xmlns:a16="http://schemas.microsoft.com/office/drawing/2014/main" id="{E3DEDEFE-C56B-2746-B52F-5B7B12AEE792}"/>
              </a:ext>
            </a:extLst>
          </p:cNvPr>
          <p:cNvSpPr txBox="1"/>
          <p:nvPr/>
        </p:nvSpPr>
        <p:spPr>
          <a:xfrm>
            <a:off x="7448694" y="134293"/>
            <a:ext cx="2400360" cy="46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239" tIns="26239" rIns="26239" bIns="26239">
            <a:spAutoFit/>
          </a:bodyPr>
          <a:lstStyle>
            <a:lvl1pPr defTabSz="457200">
              <a:lnSpc>
                <a:spcPct val="120000"/>
              </a:lnSpc>
              <a:defRPr sz="2400">
                <a:solidFill>
                  <a:srgbClr val="5E5E5E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285750" indent="-285750" algn="l">
              <a:buFont typeface="Wingdings" pitchFamily="2" charset="2"/>
              <a:buChar char="ü"/>
            </a:pPr>
            <a:endParaRPr lang="en-US" altLang="zh-CN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5E4731DC-04F6-9E42-B9BA-70F28914EBEE}"/>
              </a:ext>
            </a:extLst>
          </p:cNvPr>
          <p:cNvCxnSpPr/>
          <p:nvPr/>
        </p:nvCxnSpPr>
        <p:spPr>
          <a:xfrm>
            <a:off x="2506997" y="4330385"/>
            <a:ext cx="7977981" cy="0"/>
          </a:xfrm>
          <a:prstGeom prst="line">
            <a:avLst/>
          </a:prstGeom>
          <a:noFill/>
          <a:ln w="76200" cap="flat">
            <a:solidFill>
              <a:srgbClr val="00206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E0BA8141-3AA9-1747-803A-CDC8A1DB4610}"/>
              </a:ext>
            </a:extLst>
          </p:cNvPr>
          <p:cNvSpPr/>
          <p:nvPr/>
        </p:nvSpPr>
        <p:spPr>
          <a:xfrm>
            <a:off x="8807875" y="1298907"/>
            <a:ext cx="19367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Gaming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2EFA019-D5AC-3340-B248-4A46D73893FB}"/>
              </a:ext>
            </a:extLst>
          </p:cNvPr>
          <p:cNvSpPr/>
          <p:nvPr/>
        </p:nvSpPr>
        <p:spPr>
          <a:xfrm>
            <a:off x="4634949" y="1298907"/>
            <a:ext cx="3692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Algorithmic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Stock Trading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AFC7FB3-E3D7-D34C-85F2-20FE37CB6923}"/>
              </a:ext>
            </a:extLst>
          </p:cNvPr>
          <p:cNvSpPr/>
          <p:nvPr/>
        </p:nvSpPr>
        <p:spPr>
          <a:xfrm>
            <a:off x="1387342" y="1298907"/>
            <a:ext cx="2845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E436A9F9-AF59-AA4E-9F40-1F6483A06830}"/>
              </a:ext>
            </a:extLst>
          </p:cNvPr>
          <p:cNvCxnSpPr>
            <a:cxnSpLocks/>
          </p:cNvCxnSpPr>
          <p:nvPr/>
        </p:nvCxnSpPr>
        <p:spPr>
          <a:xfrm flipH="1" flipV="1">
            <a:off x="3033800" y="3783965"/>
            <a:ext cx="201667" cy="538038"/>
          </a:xfrm>
          <a:prstGeom prst="straightConnector1">
            <a:avLst/>
          </a:prstGeom>
          <a:noFill/>
          <a:ln w="57150" cap="flat">
            <a:solidFill>
              <a:srgbClr val="00206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81BEB151-7BF0-FB40-A947-23748DE863E7}"/>
              </a:ext>
            </a:extLst>
          </p:cNvPr>
          <p:cNvCxnSpPr>
            <a:cxnSpLocks/>
          </p:cNvCxnSpPr>
          <p:nvPr/>
        </p:nvCxnSpPr>
        <p:spPr>
          <a:xfrm flipV="1">
            <a:off x="6446667" y="3835789"/>
            <a:ext cx="0" cy="459244"/>
          </a:xfrm>
          <a:prstGeom prst="straightConnector1">
            <a:avLst/>
          </a:prstGeom>
          <a:noFill/>
          <a:ln w="57150" cap="flat">
            <a:solidFill>
              <a:srgbClr val="00206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8022869D-1EC4-3641-9C28-E21AEBF6D525}"/>
              </a:ext>
            </a:extLst>
          </p:cNvPr>
          <p:cNvCxnSpPr>
            <a:cxnSpLocks/>
          </p:cNvCxnSpPr>
          <p:nvPr/>
        </p:nvCxnSpPr>
        <p:spPr>
          <a:xfrm flipV="1">
            <a:off x="9623048" y="3806405"/>
            <a:ext cx="123910" cy="538038"/>
          </a:xfrm>
          <a:prstGeom prst="straightConnector1">
            <a:avLst/>
          </a:prstGeom>
          <a:noFill/>
          <a:ln w="57150" cap="flat">
            <a:solidFill>
              <a:srgbClr val="002060"/>
            </a:solidFill>
            <a:prstDash val="solid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6877DD37-C2D7-6C47-960F-0EF22044A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32" y="1935612"/>
            <a:ext cx="2082470" cy="14601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1B37E1B-4ADE-344F-A505-0F78DF39B3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88" y="1921789"/>
            <a:ext cx="2621720" cy="1451046"/>
          </a:xfrm>
          <a:prstGeom prst="rect">
            <a:avLst/>
          </a:prstGeom>
        </p:spPr>
      </p:pic>
      <p:sp>
        <p:nvSpPr>
          <p:cNvPr id="31" name="蓝紫渐变色为主要用于重要信息、icon配图等，白色用于标准标题、正文">
            <a:extLst>
              <a:ext uri="{FF2B5EF4-FFF2-40B4-BE49-F238E27FC236}">
                <a16:creationId xmlns:a16="http://schemas.microsoft.com/office/drawing/2014/main" id="{D72D1A05-B2CB-DF40-ACE1-A8BE3EDA9766}"/>
              </a:ext>
            </a:extLst>
          </p:cNvPr>
          <p:cNvSpPr txBox="1"/>
          <p:nvPr/>
        </p:nvSpPr>
        <p:spPr>
          <a:xfrm>
            <a:off x="602037" y="3344559"/>
            <a:ext cx="4803479" cy="39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239" tIns="26239" rIns="26239" bIns="26239">
            <a:spAutoFit/>
          </a:bodyPr>
          <a:lstStyle>
            <a:lvl1pPr defTabSz="457200">
              <a:lnSpc>
                <a:spcPct val="120000"/>
              </a:lnSpc>
              <a:defRPr sz="2400">
                <a:solidFill>
                  <a:srgbClr val="5E5E5E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285750" indent="-285750">
              <a:buFont typeface="Wingdings" pitchFamily="2" charset="2"/>
              <a:buChar char="ü"/>
            </a:pP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Higher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throughput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and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lower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loss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34F2FB-C743-5741-BFBD-876D352B8A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8553" r="4639" b="6852"/>
          <a:stretch/>
        </p:blipFill>
        <p:spPr>
          <a:xfrm>
            <a:off x="5066067" y="4620566"/>
            <a:ext cx="2728127" cy="12802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0138DC8-E7E7-4948-9509-D7B385A4C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726" y="4662354"/>
            <a:ext cx="2766311" cy="12802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E0847F1-60D5-584F-B24E-8FCB280A6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4223" y="4628471"/>
            <a:ext cx="2745186" cy="127492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E4E9EC9C-E485-4A43-A80E-926D8B2CDC27}"/>
              </a:ext>
            </a:extLst>
          </p:cNvPr>
          <p:cNvSpPr/>
          <p:nvPr/>
        </p:nvSpPr>
        <p:spPr>
          <a:xfrm>
            <a:off x="2154394" y="6102176"/>
            <a:ext cx="205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B9CFB77-6515-6545-B780-A02E1B47CA9F}"/>
              </a:ext>
            </a:extLst>
          </p:cNvPr>
          <p:cNvSpPr/>
          <p:nvPr/>
        </p:nvSpPr>
        <p:spPr>
          <a:xfrm>
            <a:off x="5057327" y="6102176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Wide-Area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F0D2466-8990-AA45-A310-68A3757EDD81}"/>
              </a:ext>
            </a:extLst>
          </p:cNvPr>
          <p:cNvSpPr/>
          <p:nvPr/>
        </p:nvSpPr>
        <p:spPr>
          <a:xfrm>
            <a:off x="8582224" y="6102176"/>
            <a:ext cx="2169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A643B9-013F-6B45-966D-BFF5770E1A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3533" y="1935612"/>
            <a:ext cx="2595759" cy="145104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92CD7C-4E81-7E45-A31E-E7B497BB57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44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" grpId="0"/>
      <p:bldP spid="13" grpId="0"/>
      <p:bldP spid="14" grpId="0"/>
      <p:bldP spid="31" grpId="0" animBg="1"/>
      <p:bldP spid="25" grpId="0"/>
      <p:bldP spid="26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92268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Challenge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3: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Accuracy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6B83E632-FC97-DF47-8AAB-4011A6E29CD7}"/>
              </a:ext>
            </a:extLst>
          </p:cNvPr>
          <p:cNvSpPr/>
          <p:nvPr/>
        </p:nvSpPr>
        <p:spPr>
          <a:xfrm>
            <a:off x="1224080" y="1658032"/>
            <a:ext cx="2474088" cy="4719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Zero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false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negative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C53DD740-C388-E642-9834-373F8C388994}"/>
              </a:ext>
            </a:extLst>
          </p:cNvPr>
          <p:cNvSpPr/>
          <p:nvPr/>
        </p:nvSpPr>
        <p:spPr>
          <a:xfrm>
            <a:off x="4236004" y="1658032"/>
            <a:ext cx="2924110" cy="47192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Potential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false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positive</a:t>
            </a:r>
          </a:p>
        </p:txBody>
      </p:sp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221CDE5F-660A-8649-A433-51FEA9AFCF29}"/>
              </a:ext>
            </a:extLst>
          </p:cNvPr>
          <p:cNvCxnSpPr>
            <a:cxnSpLocks/>
            <a:stCxn id="90" idx="3"/>
            <a:endCxn id="91" idx="1"/>
          </p:cNvCxnSpPr>
          <p:nvPr/>
        </p:nvCxnSpPr>
        <p:spPr>
          <a:xfrm>
            <a:off x="3698168" y="1893994"/>
            <a:ext cx="537836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64C15B61-B1B3-5542-9ADF-245BB6DDFDE4}"/>
              </a:ext>
            </a:extLst>
          </p:cNvPr>
          <p:cNvSpPr/>
          <p:nvPr/>
        </p:nvSpPr>
        <p:spPr>
          <a:xfrm>
            <a:off x="7799316" y="1463603"/>
            <a:ext cx="3331014" cy="3243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Increased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data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volume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DBAF73D4-6BC9-3245-AA40-019223A95AAA}"/>
              </a:ext>
            </a:extLst>
          </p:cNvPr>
          <p:cNvSpPr/>
          <p:nvPr/>
        </p:nvSpPr>
        <p:spPr>
          <a:xfrm>
            <a:off x="7799316" y="1978698"/>
            <a:ext cx="3331014" cy="3243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Inaccurate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severity</a:t>
            </a:r>
          </a:p>
        </p:txBody>
      </p:sp>
      <p:cxnSp>
        <p:nvCxnSpPr>
          <p:cNvPr id="80" name="直线箭头连接符 79">
            <a:extLst>
              <a:ext uri="{FF2B5EF4-FFF2-40B4-BE49-F238E27FC236}">
                <a16:creationId xmlns:a16="http://schemas.microsoft.com/office/drawing/2014/main" id="{F727C678-018C-034D-AA8E-D7604E120EB0}"/>
              </a:ext>
            </a:extLst>
          </p:cNvPr>
          <p:cNvCxnSpPr>
            <a:cxnSpLocks/>
            <a:stCxn id="91" idx="3"/>
            <a:endCxn id="70" idx="1"/>
          </p:cNvCxnSpPr>
          <p:nvPr/>
        </p:nvCxnSpPr>
        <p:spPr>
          <a:xfrm flipV="1">
            <a:off x="7160114" y="1625792"/>
            <a:ext cx="639202" cy="268202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1" name="直线箭头连接符 80">
            <a:extLst>
              <a:ext uri="{FF2B5EF4-FFF2-40B4-BE49-F238E27FC236}">
                <a16:creationId xmlns:a16="http://schemas.microsoft.com/office/drawing/2014/main" id="{79626275-BC79-8945-B07E-15F3E562D1A1}"/>
              </a:ext>
            </a:extLst>
          </p:cNvPr>
          <p:cNvCxnSpPr>
            <a:cxnSpLocks/>
            <a:stCxn id="91" idx="3"/>
            <a:endCxn id="79" idx="1"/>
          </p:cNvCxnSpPr>
          <p:nvPr/>
        </p:nvCxnSpPr>
        <p:spPr>
          <a:xfrm>
            <a:off x="7160114" y="1893994"/>
            <a:ext cx="639202" cy="246893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直线箭头连接符 100">
            <a:extLst>
              <a:ext uri="{FF2B5EF4-FFF2-40B4-BE49-F238E27FC236}">
                <a16:creationId xmlns:a16="http://schemas.microsoft.com/office/drawing/2014/main" id="{F0F35A38-997D-6840-B929-07391460471D}"/>
              </a:ext>
            </a:extLst>
          </p:cNvPr>
          <p:cNvCxnSpPr>
            <a:cxnSpLocks/>
            <a:stCxn id="91" idx="2"/>
          </p:cNvCxnSpPr>
          <p:nvPr/>
        </p:nvCxnSpPr>
        <p:spPr>
          <a:xfrm>
            <a:off x="5698059" y="2129956"/>
            <a:ext cx="0" cy="642781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2" name="图片 111">
            <a:extLst>
              <a:ext uri="{FF2B5EF4-FFF2-40B4-BE49-F238E27FC236}">
                <a16:creationId xmlns:a16="http://schemas.microsoft.com/office/drawing/2014/main" id="{89BDCAC2-E3C1-6243-899F-11413C09B3B4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1318" t="32492" r="4496" b="25507"/>
          <a:stretch/>
        </p:blipFill>
        <p:spPr>
          <a:xfrm>
            <a:off x="6271028" y="3048953"/>
            <a:ext cx="236706" cy="225001"/>
          </a:xfrm>
          <a:prstGeom prst="rect">
            <a:avLst/>
          </a:prstGeom>
        </p:spPr>
      </p:pic>
      <p:sp>
        <p:nvSpPr>
          <p:cNvPr id="113" name="矩形 112">
            <a:extLst>
              <a:ext uri="{FF2B5EF4-FFF2-40B4-BE49-F238E27FC236}">
                <a16:creationId xmlns:a16="http://schemas.microsoft.com/office/drawing/2014/main" id="{5E50EE65-E5E9-9849-9585-F8DCACE4E5C5}"/>
              </a:ext>
            </a:extLst>
          </p:cNvPr>
          <p:cNvSpPr/>
          <p:nvPr/>
        </p:nvSpPr>
        <p:spPr>
          <a:xfrm>
            <a:off x="6537858" y="2994329"/>
            <a:ext cx="1735197" cy="29290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O(Mb)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state</a:t>
            </a:r>
          </a:p>
        </p:txBody>
      </p:sp>
      <p:pic>
        <p:nvPicPr>
          <p:cNvPr id="115" name="图片 114">
            <a:extLst>
              <a:ext uri="{FF2B5EF4-FFF2-40B4-BE49-F238E27FC236}">
                <a16:creationId xmlns:a16="http://schemas.microsoft.com/office/drawing/2014/main" id="{11A7AEE2-C6DA-EE45-82EF-79E1D677F552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1318" t="32492" r="4496" b="25507"/>
          <a:stretch/>
        </p:blipFill>
        <p:spPr>
          <a:xfrm>
            <a:off x="6271028" y="2660237"/>
            <a:ext cx="236706" cy="225001"/>
          </a:xfrm>
          <a:prstGeom prst="rect">
            <a:avLst/>
          </a:prstGeom>
        </p:spPr>
      </p:pic>
      <p:sp>
        <p:nvSpPr>
          <p:cNvPr id="116" name="矩形 115">
            <a:extLst>
              <a:ext uri="{FF2B5EF4-FFF2-40B4-BE49-F238E27FC236}">
                <a16:creationId xmlns:a16="http://schemas.microsoft.com/office/drawing/2014/main" id="{DF599D1F-C96E-FD48-8A83-D6518D821814}"/>
              </a:ext>
            </a:extLst>
          </p:cNvPr>
          <p:cNvSpPr/>
          <p:nvPr/>
        </p:nvSpPr>
        <p:spPr>
          <a:xfrm>
            <a:off x="6537858" y="2604118"/>
            <a:ext cx="1974644" cy="29290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Limited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actions</a:t>
            </a:r>
          </a:p>
        </p:txBody>
      </p:sp>
      <p:pic>
        <p:nvPicPr>
          <p:cNvPr id="118" name="droppedImage.pdf">
            <a:extLst>
              <a:ext uri="{FF2B5EF4-FFF2-40B4-BE49-F238E27FC236}">
                <a16:creationId xmlns:a16="http://schemas.microsoft.com/office/drawing/2014/main" id="{DC80BBF8-5962-F44F-8824-DE2B2EDA99D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127183" y="2796931"/>
            <a:ext cx="945322" cy="40420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文本框 133">
            <a:extLst>
              <a:ext uri="{FF2B5EF4-FFF2-40B4-BE49-F238E27FC236}">
                <a16:creationId xmlns:a16="http://schemas.microsoft.com/office/drawing/2014/main" id="{57C14EFD-D1B8-F44D-B027-B7B7A88738A5}"/>
              </a:ext>
            </a:extLst>
          </p:cNvPr>
          <p:cNvSpPr txBox="1"/>
          <p:nvPr/>
        </p:nvSpPr>
        <p:spPr>
          <a:xfrm>
            <a:off x="910923" y="3466924"/>
            <a:ext cx="10692241" cy="983189"/>
          </a:xfrm>
          <a:prstGeom prst="rect">
            <a:avLst/>
          </a:prstGeom>
          <a:solidFill>
            <a:schemeClr val="accent2">
              <a:lumMod val="20000"/>
              <a:lumOff val="80000"/>
              <a:alpha val="93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14400" rIns="50800" bIns="144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ASIC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-</a:t>
            </a:r>
            <a:r>
              <a:rPr kumimoji="0" lang="en-US" altLang="zh-CN" sz="32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CPU</a:t>
            </a:r>
            <a:r>
              <a:rPr kumimoji="0" lang="zh-CN" altLang="en-US" sz="32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32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coordination</a:t>
            </a:r>
            <a:r>
              <a:rPr kumimoji="0" lang="zh-CN" altLang="en-US" sz="32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32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to</a:t>
            </a:r>
            <a:r>
              <a:rPr kumimoji="0" lang="zh-CN" altLang="en-US" sz="32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achieve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zero</a:t>
            </a:r>
            <a:r>
              <a:rPr kumimoji="0" lang="zh-CN" altLang="en-US" sz="32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false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positive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(FP)</a:t>
            </a:r>
            <a:endParaRPr kumimoji="0" lang="en-US" altLang="zh-CN" sz="32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63" name="直线连接符 62">
            <a:extLst>
              <a:ext uri="{FF2B5EF4-FFF2-40B4-BE49-F238E27FC236}">
                <a16:creationId xmlns:a16="http://schemas.microsoft.com/office/drawing/2014/main" id="{F8F91850-EA1E-9145-A92D-2F16E645B2BA}"/>
              </a:ext>
            </a:extLst>
          </p:cNvPr>
          <p:cNvCxnSpPr>
            <a:cxnSpLocks/>
          </p:cNvCxnSpPr>
          <p:nvPr/>
        </p:nvCxnSpPr>
        <p:spPr>
          <a:xfrm>
            <a:off x="6072505" y="4891198"/>
            <a:ext cx="0" cy="1543009"/>
          </a:xfrm>
          <a:prstGeom prst="line">
            <a:avLst/>
          </a:prstGeom>
          <a:noFill/>
          <a:ln w="25400" cap="flat">
            <a:solidFill>
              <a:schemeClr val="bg1">
                <a:lumMod val="50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27F5E022-F710-3B40-97D3-C023AB01BA61}"/>
              </a:ext>
            </a:extLst>
          </p:cNvPr>
          <p:cNvSpPr txBox="1"/>
          <p:nvPr/>
        </p:nvSpPr>
        <p:spPr>
          <a:xfrm>
            <a:off x="1831018" y="6033768"/>
            <a:ext cx="1545295" cy="471924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Switch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ASIC</a:t>
            </a:r>
            <a:endParaRPr kumimoji="0" lang="zh-CN" altLang="en-US" sz="2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8E693194-3535-F348-A021-076F847854E6}"/>
              </a:ext>
            </a:extLst>
          </p:cNvPr>
          <p:cNvSpPr txBox="1"/>
          <p:nvPr/>
        </p:nvSpPr>
        <p:spPr>
          <a:xfrm>
            <a:off x="8579012" y="6033768"/>
            <a:ext cx="1506823" cy="4719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Switch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CPU</a:t>
            </a:r>
            <a:endParaRPr kumimoji="0" lang="zh-CN" altLang="en-US" sz="2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E433689D-0259-DF41-BB85-170F349C9FFB}"/>
              </a:ext>
            </a:extLst>
          </p:cNvPr>
          <p:cNvSpPr txBox="1"/>
          <p:nvPr/>
        </p:nvSpPr>
        <p:spPr>
          <a:xfrm>
            <a:off x="1252938" y="4974204"/>
            <a:ext cx="2701455" cy="841256"/>
          </a:xfrm>
          <a:prstGeom prst="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Best</a:t>
            </a:r>
            <a:r>
              <a:rPr lang="en-US" altLang="zh-CN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-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Effort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Partial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Deduplication</a:t>
            </a:r>
            <a:endParaRPr kumimoji="0" lang="zh-CN" altLang="en-US" sz="2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21D529D-2C3F-4F40-9537-443324F0A9DF}"/>
              </a:ext>
            </a:extLst>
          </p:cNvPr>
          <p:cNvSpPr txBox="1"/>
          <p:nvPr/>
        </p:nvSpPr>
        <p:spPr>
          <a:xfrm>
            <a:off x="7981697" y="4974204"/>
            <a:ext cx="2701455" cy="841256"/>
          </a:xfrm>
          <a:prstGeom prst="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False Positive Elimination</a:t>
            </a:r>
            <a:endParaRPr kumimoji="0" lang="zh-CN" altLang="en-US" sz="2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B8910F4B-26D8-DB41-979B-562DAA436E9E}"/>
              </a:ext>
            </a:extLst>
          </p:cNvPr>
          <p:cNvSpPr/>
          <p:nvPr/>
        </p:nvSpPr>
        <p:spPr>
          <a:xfrm>
            <a:off x="3742259" y="5923116"/>
            <a:ext cx="1129301" cy="69322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High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speed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endParaRPr kumimoji="0" lang="en-US" altLang="zh-CN" sz="2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85" name="图片 84">
            <a:extLst>
              <a:ext uri="{FF2B5EF4-FFF2-40B4-BE49-F238E27FC236}">
                <a16:creationId xmlns:a16="http://schemas.microsoft.com/office/drawing/2014/main" id="{8663A45A-7793-D445-B5AA-E1CFE7A2AE1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4108" t="25363" r="51706" b="25507"/>
          <a:stretch/>
        </p:blipFill>
        <p:spPr>
          <a:xfrm>
            <a:off x="3439673" y="6107392"/>
            <a:ext cx="236706" cy="263194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F4658479-F3BD-CB4C-9292-9C0FDA0E0040}"/>
              </a:ext>
            </a:extLst>
          </p:cNvPr>
          <p:cNvSpPr/>
          <p:nvPr/>
        </p:nvSpPr>
        <p:spPr>
          <a:xfrm>
            <a:off x="7287434" y="5964737"/>
            <a:ext cx="1570744" cy="69322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l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Massive</a:t>
            </a:r>
            <a:r>
              <a:rPr kumimoji="0" lang="zh-CN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2400" i="1" noProof="0" dirty="0">
                <a:solidFill>
                  <a:srgbClr val="00B05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</a:t>
            </a:r>
            <a:r>
              <a:rPr kumimoji="0" lang="en-US" altLang="zh-CN" sz="2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emory</a:t>
            </a:r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4E6EAC05-ABD7-AC46-8C48-3BC1CA988D2A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4108" t="25363" r="51706" b="25507"/>
          <a:stretch/>
        </p:blipFill>
        <p:spPr>
          <a:xfrm>
            <a:off x="7016662" y="6171013"/>
            <a:ext cx="236706" cy="263194"/>
          </a:xfrm>
          <a:prstGeom prst="rect">
            <a:avLst/>
          </a:prstGeom>
        </p:spPr>
      </p:pic>
      <p:sp>
        <p:nvSpPr>
          <p:cNvPr id="92" name="矩形 91">
            <a:extLst>
              <a:ext uri="{FF2B5EF4-FFF2-40B4-BE49-F238E27FC236}">
                <a16:creationId xmlns:a16="http://schemas.microsoft.com/office/drawing/2014/main" id="{A2DE8173-85C6-C74A-820B-05C68C9D4832}"/>
              </a:ext>
            </a:extLst>
          </p:cNvPr>
          <p:cNvSpPr/>
          <p:nvPr/>
        </p:nvSpPr>
        <p:spPr>
          <a:xfrm>
            <a:off x="5295436" y="4974204"/>
            <a:ext cx="1613162" cy="841256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Flow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events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with</a:t>
            </a:r>
            <a:r>
              <a:rPr kumimoji="0" lang="zh-CN" altLang="en-US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FP</a:t>
            </a:r>
          </a:p>
        </p:txBody>
      </p:sp>
      <p:cxnSp>
        <p:nvCxnSpPr>
          <p:cNvPr id="93" name="直线箭头连接符 92">
            <a:extLst>
              <a:ext uri="{FF2B5EF4-FFF2-40B4-BE49-F238E27FC236}">
                <a16:creationId xmlns:a16="http://schemas.microsoft.com/office/drawing/2014/main" id="{21F4C34F-3C83-E64C-AC44-06B8C803FF25}"/>
              </a:ext>
            </a:extLst>
          </p:cNvPr>
          <p:cNvCxnSpPr>
            <a:cxnSpLocks/>
            <a:stCxn id="82" idx="3"/>
            <a:endCxn id="92" idx="1"/>
          </p:cNvCxnSpPr>
          <p:nvPr/>
        </p:nvCxnSpPr>
        <p:spPr>
          <a:xfrm>
            <a:off x="3954393" y="5394832"/>
            <a:ext cx="1341043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4" name="直线箭头连接符 93">
            <a:extLst>
              <a:ext uri="{FF2B5EF4-FFF2-40B4-BE49-F238E27FC236}">
                <a16:creationId xmlns:a16="http://schemas.microsoft.com/office/drawing/2014/main" id="{84158A3C-C0C6-6146-A4C8-375EBA13B028}"/>
              </a:ext>
            </a:extLst>
          </p:cNvPr>
          <p:cNvCxnSpPr>
            <a:cxnSpLocks/>
            <a:stCxn id="92" idx="3"/>
            <a:endCxn id="83" idx="1"/>
          </p:cNvCxnSpPr>
          <p:nvPr/>
        </p:nvCxnSpPr>
        <p:spPr>
          <a:xfrm>
            <a:off x="6908598" y="5394832"/>
            <a:ext cx="1073099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39BA4EFA-FFEF-F845-98DA-AF56BECDB6EE}"/>
              </a:ext>
            </a:extLst>
          </p:cNvPr>
          <p:cNvSpPr/>
          <p:nvPr/>
        </p:nvSpPr>
        <p:spPr>
          <a:xfrm>
            <a:off x="4102865" y="4920529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-95%</a:t>
            </a:r>
            <a:endParaRPr lang="en" altLang="zh-CN" sz="2800" b="1" dirty="0">
              <a:solidFill>
                <a:srgbClr val="FF0000"/>
              </a:solidFill>
            </a:endParaRPr>
          </a:p>
        </p:txBody>
      </p:sp>
      <p:cxnSp>
        <p:nvCxnSpPr>
          <p:cNvPr id="95" name="直线箭头连接符 94">
            <a:extLst>
              <a:ext uri="{FF2B5EF4-FFF2-40B4-BE49-F238E27FC236}">
                <a16:creationId xmlns:a16="http://schemas.microsoft.com/office/drawing/2014/main" id="{D0A30DC6-7F32-0743-9366-B7BADD75A951}"/>
              </a:ext>
            </a:extLst>
          </p:cNvPr>
          <p:cNvCxnSpPr>
            <a:cxnSpLocks/>
          </p:cNvCxnSpPr>
          <p:nvPr/>
        </p:nvCxnSpPr>
        <p:spPr>
          <a:xfrm>
            <a:off x="10688807" y="5414641"/>
            <a:ext cx="1073099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miter lim="400000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6" name="矩形 95">
            <a:extLst>
              <a:ext uri="{FF2B5EF4-FFF2-40B4-BE49-F238E27FC236}">
                <a16:creationId xmlns:a16="http://schemas.microsoft.com/office/drawing/2014/main" id="{DAD8B7D0-8A3D-3541-AF4B-7D66CC03DB93}"/>
              </a:ext>
            </a:extLst>
          </p:cNvPr>
          <p:cNvSpPr/>
          <p:nvPr/>
        </p:nvSpPr>
        <p:spPr>
          <a:xfrm>
            <a:off x="10785312" y="4925481"/>
            <a:ext cx="817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-7%</a:t>
            </a:r>
            <a:endParaRPr lang="en" altLang="zh-CN" sz="2800" b="1" dirty="0">
              <a:solidFill>
                <a:srgbClr val="FF0000"/>
              </a:solidFill>
            </a:endParaRPr>
          </a:p>
        </p:txBody>
      </p:sp>
      <p:sp>
        <p:nvSpPr>
          <p:cNvPr id="33" name="灯片编号占位符 6">
            <a:extLst>
              <a:ext uri="{FF2B5EF4-FFF2-40B4-BE49-F238E27FC236}">
                <a16:creationId xmlns:a16="http://schemas.microsoft.com/office/drawing/2014/main" id="{BBA8A583-DB03-FF4C-9538-5787047D70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16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2C1D844-2B2D-F542-BE0D-F27E1769D0F9}"/>
              </a:ext>
            </a:extLst>
          </p:cNvPr>
          <p:cNvSpPr txBox="1"/>
          <p:nvPr/>
        </p:nvSpPr>
        <p:spPr>
          <a:xfrm>
            <a:off x="13042102" y="3649600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388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70" grpId="0" animBg="1"/>
      <p:bldP spid="79" grpId="0" animBg="1"/>
      <p:bldP spid="113" grpId="0"/>
      <p:bldP spid="116" grpId="0"/>
      <p:bldP spid="134" grpId="0" animBg="1"/>
      <p:bldP spid="67" grpId="0" animBg="1"/>
      <p:bldP spid="68" grpId="0" animBg="1"/>
      <p:bldP spid="82" grpId="0" animBg="1"/>
      <p:bldP spid="83" grpId="0" animBg="1"/>
      <p:bldP spid="84" grpId="0"/>
      <p:bldP spid="86" grpId="0"/>
      <p:bldP spid="92" grpId="0" animBg="1"/>
      <p:bldP spid="11" grpId="0"/>
      <p:bldP spid="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7" y="282632"/>
            <a:ext cx="11885395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Implementation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and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Overheads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7D7F9789-9A10-214A-B3DE-0B963DE80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7662" y="1167461"/>
            <a:ext cx="11490325" cy="5085781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NetSeer: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The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First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FET-Based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Monitoring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System</a:t>
            </a:r>
          </a:p>
          <a:p>
            <a:pPr lvl="1">
              <a:lnSpc>
                <a:spcPct val="125000"/>
              </a:lnSpc>
            </a:pP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Tofino 32D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ASIC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Netronome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NFP-4000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SmartNIC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lvl="1">
              <a:lnSpc>
                <a:spcPct val="125000"/>
              </a:lnSpc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12,000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Lines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of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Code: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extension of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Switch.P4</a:t>
            </a:r>
            <a:endParaRPr lang="en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n-US" altLang="zh-CN" dirty="0">
              <a:sym typeface="Wingdings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22052CC-C817-3F44-88AA-6099E03A16D1}"/>
              </a:ext>
            </a:extLst>
          </p:cNvPr>
          <p:cNvSpPr txBox="1"/>
          <p:nvPr/>
        </p:nvSpPr>
        <p:spPr>
          <a:xfrm>
            <a:off x="8030298" y="1305778"/>
            <a:ext cx="3642797" cy="1471511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28575" cap="flat">
            <a:solidFill>
              <a:srgbClr val="FF0000"/>
            </a:solidFill>
            <a:prstDash val="sys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180000" rIns="50800" bIns="180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NetSeer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is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under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deployment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Alibaba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c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loud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n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etworks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zh-CN" altLang="en-US" sz="2400" b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BF95F96-B7B6-0B45-9DB6-9A205C907A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17</a:t>
            </a:r>
            <a:endParaRPr lang="zh-CN" altLang="en-US" dirty="0"/>
          </a:p>
        </p:txBody>
      </p:sp>
      <p:cxnSp>
        <p:nvCxnSpPr>
          <p:cNvPr id="62" name="直线箭头连接符 61">
            <a:extLst>
              <a:ext uri="{FF2B5EF4-FFF2-40B4-BE49-F238E27FC236}">
                <a16:creationId xmlns:a16="http://schemas.microsoft.com/office/drawing/2014/main" id="{D386A89D-59AF-6547-8D04-05F54E866567}"/>
              </a:ext>
            </a:extLst>
          </p:cNvPr>
          <p:cNvCxnSpPr>
            <a:cxnSpLocks/>
          </p:cNvCxnSpPr>
          <p:nvPr/>
        </p:nvCxnSpPr>
        <p:spPr>
          <a:xfrm>
            <a:off x="10507937" y="3368582"/>
            <a:ext cx="513339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AA14E215-1C6F-DF40-9D54-5C01797D05A2}"/>
              </a:ext>
            </a:extLst>
          </p:cNvPr>
          <p:cNvSpPr txBox="1"/>
          <p:nvPr/>
        </p:nvSpPr>
        <p:spPr>
          <a:xfrm>
            <a:off x="10196983" y="3472522"/>
            <a:ext cx="1135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i="1" dirty="0"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Network</a:t>
            </a:r>
            <a:r>
              <a:rPr kumimoji="1" lang="zh-CN" altLang="en-US" sz="2000" i="1" dirty="0"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</a:t>
            </a:r>
            <a:endParaRPr kumimoji="1" lang="en-US" altLang="zh-CN" sz="2000" i="1" dirty="0"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r>
              <a:rPr kumimoji="1" lang="en-US" altLang="zh-CN" sz="2000" i="1" dirty="0"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packets</a:t>
            </a:r>
            <a:endParaRPr kumimoji="1" lang="zh-CN" altLang="en-US" sz="2000" i="1" dirty="0"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</p:txBody>
      </p:sp>
      <p:cxnSp>
        <p:nvCxnSpPr>
          <p:cNvPr id="64" name="直线箭头连接符 63">
            <a:extLst>
              <a:ext uri="{FF2B5EF4-FFF2-40B4-BE49-F238E27FC236}">
                <a16:creationId xmlns:a16="http://schemas.microsoft.com/office/drawing/2014/main" id="{40C5BF1D-8B27-694F-8C7B-FA6154722C14}"/>
              </a:ext>
            </a:extLst>
          </p:cNvPr>
          <p:cNvCxnSpPr>
            <a:cxnSpLocks/>
          </p:cNvCxnSpPr>
          <p:nvPr/>
        </p:nvCxnSpPr>
        <p:spPr>
          <a:xfrm>
            <a:off x="10508693" y="4535548"/>
            <a:ext cx="513339" cy="0"/>
          </a:xfrm>
          <a:prstGeom prst="straightConnector1">
            <a:avLst/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3C46C874-36FE-224B-B201-CE09CAE3B5AF}"/>
              </a:ext>
            </a:extLst>
          </p:cNvPr>
          <p:cNvSpPr txBox="1"/>
          <p:nvPr/>
        </p:nvSpPr>
        <p:spPr>
          <a:xfrm>
            <a:off x="10335597" y="4371523"/>
            <a:ext cx="8595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i="1" dirty="0"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r>
              <a:rPr kumimoji="1" lang="en-US" altLang="zh-CN" sz="2000" i="1" dirty="0"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Flow</a:t>
            </a:r>
            <a:r>
              <a:rPr kumimoji="1" lang="zh-CN" altLang="en-US" sz="2000" i="1" dirty="0"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 </a:t>
            </a:r>
            <a:endParaRPr kumimoji="1" lang="en-US" altLang="zh-CN" sz="2000" i="1" dirty="0"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  <a:p>
            <a:r>
              <a:rPr kumimoji="1" lang="en-US" altLang="zh-CN" sz="2000" i="1" dirty="0">
                <a:latin typeface="Calibri" panose="020F0502020204030204" pitchFamily="34" charset="0"/>
                <a:ea typeface="FangSong" panose="02010609060101010101" pitchFamily="49" charset="-122"/>
                <a:cs typeface="Calibri" panose="020F0502020204030204" pitchFamily="34" charset="0"/>
              </a:rPr>
              <a:t>events</a:t>
            </a:r>
            <a:endParaRPr kumimoji="1" lang="zh-CN" altLang="en-US" sz="2000" i="1" dirty="0">
              <a:latin typeface="Calibri" panose="020F0502020204030204" pitchFamily="34" charset="0"/>
              <a:ea typeface="FangSong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B85CE5-0E7E-9B40-9075-A98CA5F49CC7}"/>
              </a:ext>
            </a:extLst>
          </p:cNvPr>
          <p:cNvSpPr/>
          <p:nvPr/>
        </p:nvSpPr>
        <p:spPr>
          <a:xfrm>
            <a:off x="791820" y="2994654"/>
            <a:ext cx="8555642" cy="34738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60A3419-5F14-BB43-B305-7643139DC128}"/>
              </a:ext>
            </a:extLst>
          </p:cNvPr>
          <p:cNvSpPr/>
          <p:nvPr/>
        </p:nvSpPr>
        <p:spPr>
          <a:xfrm>
            <a:off x="1083612" y="6122864"/>
            <a:ext cx="1903085" cy="400110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lvl="0" algn="ctr"/>
            <a:r>
              <a:rPr kumimoji="1" lang="en-US" altLang="zh-CN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Ingress</a:t>
            </a:r>
            <a:r>
              <a:rPr kumimoji="1" lang="zh-CN" altLang="en-US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Pipeline</a:t>
            </a:r>
            <a:r>
              <a:rPr kumimoji="1" lang="zh-CN" altLang="en-US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0" name="直线连接符 55">
            <a:extLst>
              <a:ext uri="{FF2B5EF4-FFF2-40B4-BE49-F238E27FC236}">
                <a16:creationId xmlns:a16="http://schemas.microsoft.com/office/drawing/2014/main" id="{62A60E31-23CF-DC46-AE82-95833CEF36E2}"/>
              </a:ext>
            </a:extLst>
          </p:cNvPr>
          <p:cNvCxnSpPr>
            <a:cxnSpLocks/>
          </p:cNvCxnSpPr>
          <p:nvPr/>
        </p:nvCxnSpPr>
        <p:spPr>
          <a:xfrm>
            <a:off x="3309808" y="3594471"/>
            <a:ext cx="0" cy="286379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直线连接符 58">
            <a:extLst>
              <a:ext uri="{FF2B5EF4-FFF2-40B4-BE49-F238E27FC236}">
                <a16:creationId xmlns:a16="http://schemas.microsoft.com/office/drawing/2014/main" id="{1EED26FE-2B74-CA48-8FE0-A4396DFDFE94}"/>
              </a:ext>
            </a:extLst>
          </p:cNvPr>
          <p:cNvCxnSpPr>
            <a:cxnSpLocks/>
          </p:cNvCxnSpPr>
          <p:nvPr/>
        </p:nvCxnSpPr>
        <p:spPr>
          <a:xfrm>
            <a:off x="4852176" y="3594471"/>
            <a:ext cx="0" cy="286379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1063882A-74DE-F948-9160-F6EAA228AC24}"/>
              </a:ext>
            </a:extLst>
          </p:cNvPr>
          <p:cNvSpPr/>
          <p:nvPr/>
        </p:nvSpPr>
        <p:spPr>
          <a:xfrm>
            <a:off x="6128581" y="6122864"/>
            <a:ext cx="1824537" cy="400110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lvl="0" algn="ctr"/>
            <a:r>
              <a:rPr kumimoji="1" lang="en-US" altLang="zh-CN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Egress</a:t>
            </a:r>
            <a:r>
              <a:rPr kumimoji="1" lang="zh-CN" altLang="en-US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 </a:t>
            </a:r>
            <a:r>
              <a:rPr kumimoji="1" lang="en-US" altLang="zh-CN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Pipeline</a:t>
            </a:r>
            <a:endParaRPr kumimoji="1" lang="zh-CN" altLang="en-US" sz="2000" i="1" dirty="0">
              <a:solidFill>
                <a:prstClr val="black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CB56D28-20F7-5449-819F-D412DE695F66}"/>
              </a:ext>
            </a:extLst>
          </p:cNvPr>
          <p:cNvSpPr/>
          <p:nvPr/>
        </p:nvSpPr>
        <p:spPr>
          <a:xfrm>
            <a:off x="3683392" y="6122864"/>
            <a:ext cx="800219" cy="400110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lvl="0" algn="ctr"/>
            <a:r>
              <a:rPr kumimoji="1" lang="en-US" altLang="zh-CN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MMU</a:t>
            </a:r>
            <a:endParaRPr kumimoji="1" lang="zh-CN" altLang="en-US" sz="2000" i="1" dirty="0">
              <a:solidFill>
                <a:prstClr val="black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20B2F7A-3E28-F04A-BAF4-8429FC855A7E}"/>
              </a:ext>
            </a:extLst>
          </p:cNvPr>
          <p:cNvSpPr/>
          <p:nvPr/>
        </p:nvSpPr>
        <p:spPr>
          <a:xfrm>
            <a:off x="797425" y="2919529"/>
            <a:ext cx="1019830" cy="707886"/>
          </a:xfrm>
          <a:prstGeom prst="rect">
            <a:avLst/>
          </a:prstGeom>
          <a:ln w="19050">
            <a:noFill/>
          </a:ln>
        </p:spPr>
        <p:txBody>
          <a:bodyPr wrap="none">
            <a:spAutoFit/>
          </a:bodyPr>
          <a:lstStyle/>
          <a:p>
            <a:pPr lvl="0" algn="ctr"/>
            <a:r>
              <a:rPr kumimoji="1" lang="en-US" altLang="zh-CN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Control</a:t>
            </a:r>
            <a:r>
              <a:rPr kumimoji="1" lang="zh-CN" altLang="en-US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endParaRPr kumimoji="1" lang="en-US" altLang="zh-CN" sz="2000" i="1" dirty="0">
              <a:solidFill>
                <a:prstClr val="black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lvl="0" algn="ctr"/>
            <a:r>
              <a:rPr kumimoji="1" lang="en-US" altLang="zh-CN" sz="2000" i="1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plane</a:t>
            </a:r>
            <a:endParaRPr kumimoji="1" lang="zh-CN" altLang="en-US" sz="2000" i="1" dirty="0">
              <a:solidFill>
                <a:prstClr val="black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F400246-1869-A649-9B72-D2D42F0E5554}"/>
              </a:ext>
            </a:extLst>
          </p:cNvPr>
          <p:cNvSpPr/>
          <p:nvPr/>
        </p:nvSpPr>
        <p:spPr>
          <a:xfrm>
            <a:off x="5331829" y="5540944"/>
            <a:ext cx="3588496" cy="521894"/>
          </a:xfrm>
          <a:prstGeom prst="rect">
            <a:avLst/>
          </a:prstGeom>
          <a:solidFill>
            <a:srgbClr val="B4C7E7">
              <a:alpha val="87843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90000"/>
              </a:lnSpc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Inter-switch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packet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numbering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endParaRPr kumimoji="1" lang="en-US" altLang="zh-CN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and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recording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</a:t>
            </a:r>
            <a:r>
              <a:rPr kumimoji="1" lang="en-US" altLang="zh-CN" sz="2000" i="1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ring</a:t>
            </a:r>
            <a:r>
              <a:rPr kumimoji="1" lang="zh-CN" altLang="en-US" sz="2000" i="1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i="1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buffer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)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E2D0CD5-0FA8-2D41-9357-0F50908F2145}"/>
              </a:ext>
            </a:extLst>
          </p:cNvPr>
          <p:cNvSpPr/>
          <p:nvPr/>
        </p:nvSpPr>
        <p:spPr>
          <a:xfrm>
            <a:off x="3385220" y="4290959"/>
            <a:ext cx="1368903" cy="81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90000"/>
              </a:lnSpc>
            </a:pP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DB7CB95-02C9-814C-BB27-120148AF6EF8}"/>
              </a:ext>
            </a:extLst>
          </p:cNvPr>
          <p:cNvSpPr/>
          <p:nvPr/>
        </p:nvSpPr>
        <p:spPr>
          <a:xfrm>
            <a:off x="954022" y="5541987"/>
            <a:ext cx="1882241" cy="520851"/>
          </a:xfrm>
          <a:prstGeom prst="rect">
            <a:avLst/>
          </a:prstGeom>
          <a:solidFill>
            <a:srgbClr val="B4C7E7">
              <a:alpha val="87843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90000"/>
              </a:lnSpc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Inter-switch</a:t>
            </a:r>
          </a:p>
          <a:p>
            <a:pPr algn="ctr">
              <a:lnSpc>
                <a:spcPct val="90000"/>
              </a:lnSpc>
            </a:pP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drop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detection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2A84895-45C6-E743-A696-41FD00EF1CBC}"/>
              </a:ext>
            </a:extLst>
          </p:cNvPr>
          <p:cNvSpPr/>
          <p:nvPr/>
        </p:nvSpPr>
        <p:spPr>
          <a:xfrm>
            <a:off x="970469" y="3681571"/>
            <a:ext cx="1849348" cy="3369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Pause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1F01546-F6F7-774B-900E-4A5AB99B2DF2}"/>
              </a:ext>
            </a:extLst>
          </p:cNvPr>
          <p:cNvSpPr/>
          <p:nvPr/>
        </p:nvSpPr>
        <p:spPr>
          <a:xfrm>
            <a:off x="6020016" y="3156989"/>
            <a:ext cx="2951696" cy="3369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False positive elimination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09EE879-0E1B-CC45-AF5C-CE9224882CE4}"/>
              </a:ext>
            </a:extLst>
          </p:cNvPr>
          <p:cNvGrpSpPr/>
          <p:nvPr/>
        </p:nvGrpSpPr>
        <p:grpSpPr>
          <a:xfrm>
            <a:off x="3302220" y="5433018"/>
            <a:ext cx="1534325" cy="247881"/>
            <a:chOff x="4908592" y="4194788"/>
            <a:chExt cx="972000" cy="264864"/>
          </a:xfrm>
        </p:grpSpPr>
        <p:cxnSp>
          <p:nvCxnSpPr>
            <p:cNvPr id="21" name="直线连接符 94">
              <a:extLst>
                <a:ext uri="{FF2B5EF4-FFF2-40B4-BE49-F238E27FC236}">
                  <a16:creationId xmlns:a16="http://schemas.microsoft.com/office/drawing/2014/main" id="{2BEBFA5F-D812-504A-B4F8-15617B90CDB0}"/>
                </a:ext>
              </a:extLst>
            </p:cNvPr>
            <p:cNvCxnSpPr/>
            <p:nvPr/>
          </p:nvCxnSpPr>
          <p:spPr>
            <a:xfrm>
              <a:off x="4908592" y="4204068"/>
              <a:ext cx="9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95">
              <a:extLst>
                <a:ext uri="{FF2B5EF4-FFF2-40B4-BE49-F238E27FC236}">
                  <a16:creationId xmlns:a16="http://schemas.microsoft.com/office/drawing/2014/main" id="{BDE090C6-793D-CC4E-8FED-008FCC820E7E}"/>
                </a:ext>
              </a:extLst>
            </p:cNvPr>
            <p:cNvCxnSpPr/>
            <p:nvPr/>
          </p:nvCxnSpPr>
          <p:spPr>
            <a:xfrm>
              <a:off x="4908592" y="4457917"/>
              <a:ext cx="9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96">
              <a:extLst>
                <a:ext uri="{FF2B5EF4-FFF2-40B4-BE49-F238E27FC236}">
                  <a16:creationId xmlns:a16="http://schemas.microsoft.com/office/drawing/2014/main" id="{4C8EB10F-724C-1243-BA1E-F0D943EFFC8F}"/>
                </a:ext>
              </a:extLst>
            </p:cNvPr>
            <p:cNvCxnSpPr>
              <a:cxnSpLocks/>
            </p:cNvCxnSpPr>
            <p:nvPr/>
          </p:nvCxnSpPr>
          <p:spPr>
            <a:xfrm>
              <a:off x="5285212" y="4196523"/>
              <a:ext cx="0" cy="263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连接符 102">
              <a:extLst>
                <a:ext uri="{FF2B5EF4-FFF2-40B4-BE49-F238E27FC236}">
                  <a16:creationId xmlns:a16="http://schemas.microsoft.com/office/drawing/2014/main" id="{8E339B5F-2D05-7747-96CB-43D730A4989A}"/>
                </a:ext>
              </a:extLst>
            </p:cNvPr>
            <p:cNvCxnSpPr>
              <a:cxnSpLocks/>
            </p:cNvCxnSpPr>
            <p:nvPr/>
          </p:nvCxnSpPr>
          <p:spPr>
            <a:xfrm>
              <a:off x="5488103" y="4196523"/>
              <a:ext cx="0" cy="263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符 102">
              <a:extLst>
                <a:ext uri="{FF2B5EF4-FFF2-40B4-BE49-F238E27FC236}">
                  <a16:creationId xmlns:a16="http://schemas.microsoft.com/office/drawing/2014/main" id="{CD867A69-D600-B04A-BE71-33A790E93CFF}"/>
                </a:ext>
              </a:extLst>
            </p:cNvPr>
            <p:cNvCxnSpPr>
              <a:cxnSpLocks/>
            </p:cNvCxnSpPr>
            <p:nvPr/>
          </p:nvCxnSpPr>
          <p:spPr>
            <a:xfrm>
              <a:off x="5698120" y="4194788"/>
              <a:ext cx="0" cy="263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连接符 102">
              <a:extLst>
                <a:ext uri="{FF2B5EF4-FFF2-40B4-BE49-F238E27FC236}">
                  <a16:creationId xmlns:a16="http://schemas.microsoft.com/office/drawing/2014/main" id="{D26062D3-5908-5E43-A1CD-2F2643ECBCC3}"/>
                </a:ext>
              </a:extLst>
            </p:cNvPr>
            <p:cNvCxnSpPr>
              <a:cxnSpLocks/>
            </p:cNvCxnSpPr>
            <p:nvPr/>
          </p:nvCxnSpPr>
          <p:spPr>
            <a:xfrm>
              <a:off x="5095357" y="4194788"/>
              <a:ext cx="0" cy="263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F8A1FD7-9821-414C-BCF6-66DD49DE5F01}"/>
              </a:ext>
            </a:extLst>
          </p:cNvPr>
          <p:cNvGrpSpPr/>
          <p:nvPr/>
        </p:nvGrpSpPr>
        <p:grpSpPr>
          <a:xfrm>
            <a:off x="3317044" y="3726089"/>
            <a:ext cx="1534325" cy="247881"/>
            <a:chOff x="4908592" y="4194788"/>
            <a:chExt cx="972000" cy="264864"/>
          </a:xfrm>
        </p:grpSpPr>
        <p:cxnSp>
          <p:nvCxnSpPr>
            <p:cNvPr id="28" name="直线连接符 94">
              <a:extLst>
                <a:ext uri="{FF2B5EF4-FFF2-40B4-BE49-F238E27FC236}">
                  <a16:creationId xmlns:a16="http://schemas.microsoft.com/office/drawing/2014/main" id="{F92B6393-531A-8843-A5BB-FEBCF8936FFB}"/>
                </a:ext>
              </a:extLst>
            </p:cNvPr>
            <p:cNvCxnSpPr/>
            <p:nvPr/>
          </p:nvCxnSpPr>
          <p:spPr>
            <a:xfrm>
              <a:off x="4908592" y="4204068"/>
              <a:ext cx="9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连接符 95">
              <a:extLst>
                <a:ext uri="{FF2B5EF4-FFF2-40B4-BE49-F238E27FC236}">
                  <a16:creationId xmlns:a16="http://schemas.microsoft.com/office/drawing/2014/main" id="{DFB03A7F-9BEB-6344-95BA-365835DC0D3D}"/>
                </a:ext>
              </a:extLst>
            </p:cNvPr>
            <p:cNvCxnSpPr/>
            <p:nvPr/>
          </p:nvCxnSpPr>
          <p:spPr>
            <a:xfrm>
              <a:off x="4908592" y="4457917"/>
              <a:ext cx="97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连接符 96">
              <a:extLst>
                <a:ext uri="{FF2B5EF4-FFF2-40B4-BE49-F238E27FC236}">
                  <a16:creationId xmlns:a16="http://schemas.microsoft.com/office/drawing/2014/main" id="{E9DFAE90-5C9F-9D41-AF2D-4B03CF4ABE40}"/>
                </a:ext>
              </a:extLst>
            </p:cNvPr>
            <p:cNvCxnSpPr>
              <a:cxnSpLocks/>
            </p:cNvCxnSpPr>
            <p:nvPr/>
          </p:nvCxnSpPr>
          <p:spPr>
            <a:xfrm>
              <a:off x="5285212" y="4196523"/>
              <a:ext cx="0" cy="263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102">
              <a:extLst>
                <a:ext uri="{FF2B5EF4-FFF2-40B4-BE49-F238E27FC236}">
                  <a16:creationId xmlns:a16="http://schemas.microsoft.com/office/drawing/2014/main" id="{A0F8BB74-8A80-0D43-96C6-F22DE1CBC502}"/>
                </a:ext>
              </a:extLst>
            </p:cNvPr>
            <p:cNvCxnSpPr>
              <a:cxnSpLocks/>
            </p:cNvCxnSpPr>
            <p:nvPr/>
          </p:nvCxnSpPr>
          <p:spPr>
            <a:xfrm>
              <a:off x="5488103" y="4196523"/>
              <a:ext cx="0" cy="263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连接符 102">
              <a:extLst>
                <a:ext uri="{FF2B5EF4-FFF2-40B4-BE49-F238E27FC236}">
                  <a16:creationId xmlns:a16="http://schemas.microsoft.com/office/drawing/2014/main" id="{8897C171-2B37-D54A-8E5C-C7FF77AD5CAA}"/>
                </a:ext>
              </a:extLst>
            </p:cNvPr>
            <p:cNvCxnSpPr>
              <a:cxnSpLocks/>
            </p:cNvCxnSpPr>
            <p:nvPr/>
          </p:nvCxnSpPr>
          <p:spPr>
            <a:xfrm>
              <a:off x="5698120" y="4194788"/>
              <a:ext cx="0" cy="263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线连接符 102">
              <a:extLst>
                <a:ext uri="{FF2B5EF4-FFF2-40B4-BE49-F238E27FC236}">
                  <a16:creationId xmlns:a16="http://schemas.microsoft.com/office/drawing/2014/main" id="{67829C77-1072-4F43-ADDC-58F6117411BA}"/>
                </a:ext>
              </a:extLst>
            </p:cNvPr>
            <p:cNvCxnSpPr>
              <a:cxnSpLocks/>
            </p:cNvCxnSpPr>
            <p:nvPr/>
          </p:nvCxnSpPr>
          <p:spPr>
            <a:xfrm>
              <a:off x="5095357" y="4194788"/>
              <a:ext cx="0" cy="263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3911248-8957-6E42-8AEA-585FF7F0C116}"/>
              </a:ext>
            </a:extLst>
          </p:cNvPr>
          <p:cNvGrpSpPr/>
          <p:nvPr/>
        </p:nvGrpSpPr>
        <p:grpSpPr>
          <a:xfrm>
            <a:off x="3322014" y="5356908"/>
            <a:ext cx="1525780" cy="400110"/>
            <a:chOff x="9902068" y="4355930"/>
            <a:chExt cx="1284020" cy="456879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35A98A5-BA74-8649-B403-376E7C58AB28}"/>
                </a:ext>
              </a:extLst>
            </p:cNvPr>
            <p:cNvSpPr/>
            <p:nvPr/>
          </p:nvSpPr>
          <p:spPr>
            <a:xfrm>
              <a:off x="9971314" y="4476374"/>
              <a:ext cx="1099532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33EC4DB-EB1A-604B-B740-D752BD1A5444}"/>
                </a:ext>
              </a:extLst>
            </p:cNvPr>
            <p:cNvSpPr txBox="1"/>
            <p:nvPr/>
          </p:nvSpPr>
          <p:spPr>
            <a:xfrm>
              <a:off x="9902068" y="4355930"/>
              <a:ext cx="1284020" cy="4568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Internal port</a:t>
              </a:r>
              <a:endParaRPr kumimoji="1"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7951069D-E836-3D41-9664-7DEF689CF237}"/>
              </a:ext>
            </a:extLst>
          </p:cNvPr>
          <p:cNvSpPr/>
          <p:nvPr/>
        </p:nvSpPr>
        <p:spPr>
          <a:xfrm>
            <a:off x="7265000" y="3681571"/>
            <a:ext cx="1655325" cy="3369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Path change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EAED3BD-6592-1744-A813-4C74D421E9B0}"/>
              </a:ext>
            </a:extLst>
          </p:cNvPr>
          <p:cNvSpPr/>
          <p:nvPr/>
        </p:nvSpPr>
        <p:spPr>
          <a:xfrm>
            <a:off x="5327176" y="3681571"/>
            <a:ext cx="1586340" cy="3369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Congestion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0E610BC8-8FBE-9348-A6E8-E4CADBD99631}"/>
              </a:ext>
            </a:extLst>
          </p:cNvPr>
          <p:cNvCxnSpPr>
            <a:cxnSpLocks/>
          </p:cNvCxnSpPr>
          <p:nvPr/>
        </p:nvCxnSpPr>
        <p:spPr>
          <a:xfrm flipH="1" flipV="1">
            <a:off x="1889653" y="5255785"/>
            <a:ext cx="0" cy="28620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01614D61-24A4-C240-A666-E8995DC926E0}"/>
              </a:ext>
            </a:extLst>
          </p:cNvPr>
          <p:cNvCxnSpPr>
            <a:cxnSpLocks/>
            <a:stCxn id="46" idx="6"/>
            <a:endCxn id="39" idx="1"/>
          </p:cNvCxnSpPr>
          <p:nvPr/>
        </p:nvCxnSpPr>
        <p:spPr>
          <a:xfrm>
            <a:off x="4987338" y="3850029"/>
            <a:ext cx="339838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>
            <a:extLst>
              <a:ext uri="{FF2B5EF4-FFF2-40B4-BE49-F238E27FC236}">
                <a16:creationId xmlns:a16="http://schemas.microsoft.com/office/drawing/2014/main" id="{FD654208-C659-444C-9D2B-1C260652E9F3}"/>
              </a:ext>
            </a:extLst>
          </p:cNvPr>
          <p:cNvSpPr/>
          <p:nvPr/>
        </p:nvSpPr>
        <p:spPr>
          <a:xfrm>
            <a:off x="3200003" y="5468501"/>
            <a:ext cx="229008" cy="1803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C1610DA1-E3A6-4C4A-87D4-1DCE342C4BA1}"/>
              </a:ext>
            </a:extLst>
          </p:cNvPr>
          <p:cNvSpPr/>
          <p:nvPr/>
        </p:nvSpPr>
        <p:spPr>
          <a:xfrm>
            <a:off x="4745144" y="5468501"/>
            <a:ext cx="229008" cy="1803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FC0A9746-2AB2-A64B-B24A-03F57673BE8C}"/>
              </a:ext>
            </a:extLst>
          </p:cNvPr>
          <p:cNvCxnSpPr>
            <a:cxnSpLocks/>
            <a:stCxn id="18" idx="3"/>
            <a:endCxn id="45" idx="2"/>
          </p:cNvCxnSpPr>
          <p:nvPr/>
        </p:nvCxnSpPr>
        <p:spPr>
          <a:xfrm>
            <a:off x="2819817" y="3850029"/>
            <a:ext cx="393371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>
            <a:extLst>
              <a:ext uri="{FF2B5EF4-FFF2-40B4-BE49-F238E27FC236}">
                <a16:creationId xmlns:a16="http://schemas.microsoft.com/office/drawing/2014/main" id="{AB46D1D5-CFF8-C54D-8CDF-B44EF67A0894}"/>
              </a:ext>
            </a:extLst>
          </p:cNvPr>
          <p:cNvSpPr/>
          <p:nvPr/>
        </p:nvSpPr>
        <p:spPr>
          <a:xfrm>
            <a:off x="3213188" y="3759847"/>
            <a:ext cx="229008" cy="1803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09115E7F-3138-4841-AED0-842D2EC49BF4}"/>
              </a:ext>
            </a:extLst>
          </p:cNvPr>
          <p:cNvSpPr/>
          <p:nvPr/>
        </p:nvSpPr>
        <p:spPr>
          <a:xfrm>
            <a:off x="4758330" y="3759847"/>
            <a:ext cx="229008" cy="1803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9EA2FCFC-1E4C-8944-B2D6-4D01C71DFE7A}"/>
              </a:ext>
            </a:extLst>
          </p:cNvPr>
          <p:cNvGrpSpPr/>
          <p:nvPr/>
        </p:nvGrpSpPr>
        <p:grpSpPr>
          <a:xfrm>
            <a:off x="3236793" y="3644484"/>
            <a:ext cx="1739997" cy="400110"/>
            <a:chOff x="9744032" y="4355932"/>
            <a:chExt cx="1588959" cy="456879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651B0E0-1290-5044-B493-7FC43CC6D02A}"/>
                </a:ext>
              </a:extLst>
            </p:cNvPr>
            <p:cNvSpPr/>
            <p:nvPr/>
          </p:nvSpPr>
          <p:spPr>
            <a:xfrm>
              <a:off x="9971314" y="4476374"/>
              <a:ext cx="1099532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3FC6354D-6EA4-6244-A612-CF3D77471084}"/>
                </a:ext>
              </a:extLst>
            </p:cNvPr>
            <p:cNvSpPr txBox="1"/>
            <p:nvPr/>
          </p:nvSpPr>
          <p:spPr>
            <a:xfrm>
              <a:off x="9744032" y="4355932"/>
              <a:ext cx="1588959" cy="4568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CN" sz="2000" i="1" dirty="0">
                  <a:latin typeface="Calibri" panose="020F0502020204030204" pitchFamily="34" charset="0"/>
                  <a:cs typeface="Calibri" panose="020F0502020204030204" pitchFamily="34" charset="0"/>
                </a:rPr>
                <a:t>Normal ports</a:t>
              </a:r>
              <a:endParaRPr kumimoji="1"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50" name="直线连接符 55">
            <a:extLst>
              <a:ext uri="{FF2B5EF4-FFF2-40B4-BE49-F238E27FC236}">
                <a16:creationId xmlns:a16="http://schemas.microsoft.com/office/drawing/2014/main" id="{5F4AAC5F-C3A5-754B-A403-E55914578786}"/>
              </a:ext>
            </a:extLst>
          </p:cNvPr>
          <p:cNvCxnSpPr>
            <a:cxnSpLocks/>
          </p:cNvCxnSpPr>
          <p:nvPr/>
        </p:nvCxnSpPr>
        <p:spPr>
          <a:xfrm>
            <a:off x="791819" y="3590985"/>
            <a:ext cx="855564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14DC39E8-5DED-6A4C-B6E3-BABE94F4A815}"/>
              </a:ext>
            </a:extLst>
          </p:cNvPr>
          <p:cNvCxnSpPr>
            <a:cxnSpLocks/>
          </p:cNvCxnSpPr>
          <p:nvPr/>
        </p:nvCxnSpPr>
        <p:spPr>
          <a:xfrm flipV="1">
            <a:off x="1895142" y="4009633"/>
            <a:ext cx="0" cy="27786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线箭头连接符 51">
            <a:extLst>
              <a:ext uri="{FF2B5EF4-FFF2-40B4-BE49-F238E27FC236}">
                <a16:creationId xmlns:a16="http://schemas.microsoft.com/office/drawing/2014/main" id="{9E57F001-60E8-5D45-A418-6D648DBB2956}"/>
              </a:ext>
            </a:extLst>
          </p:cNvPr>
          <p:cNvCxnSpPr>
            <a:cxnSpLocks/>
          </p:cNvCxnSpPr>
          <p:nvPr/>
        </p:nvCxnSpPr>
        <p:spPr>
          <a:xfrm flipV="1">
            <a:off x="1895142" y="4645228"/>
            <a:ext cx="0" cy="26953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D544B7B0-9A94-7A49-A281-64D5549C08C4}"/>
              </a:ext>
            </a:extLst>
          </p:cNvPr>
          <p:cNvCxnSpPr>
            <a:cxnSpLocks/>
          </p:cNvCxnSpPr>
          <p:nvPr/>
        </p:nvCxnSpPr>
        <p:spPr>
          <a:xfrm>
            <a:off x="469637" y="5801891"/>
            <a:ext cx="470560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1D65F381-82C6-BC48-8A63-04D842BACEF8}"/>
              </a:ext>
            </a:extLst>
          </p:cNvPr>
          <p:cNvCxnSpPr>
            <a:cxnSpLocks/>
            <a:stCxn id="39" idx="3"/>
            <a:endCxn id="38" idx="1"/>
          </p:cNvCxnSpPr>
          <p:nvPr/>
        </p:nvCxnSpPr>
        <p:spPr>
          <a:xfrm>
            <a:off x="6913516" y="3850029"/>
            <a:ext cx="351484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86C044EB-5384-5546-B2EC-1248D465C5D1}"/>
              </a:ext>
            </a:extLst>
          </p:cNvPr>
          <p:cNvCxnSpPr>
            <a:cxnSpLocks/>
            <a:stCxn id="80" idx="2"/>
            <a:endCxn id="15" idx="0"/>
          </p:cNvCxnSpPr>
          <p:nvPr/>
        </p:nvCxnSpPr>
        <p:spPr>
          <a:xfrm flipH="1">
            <a:off x="7126077" y="4636076"/>
            <a:ext cx="902" cy="90486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线箭头连接符 56">
            <a:extLst>
              <a:ext uri="{FF2B5EF4-FFF2-40B4-BE49-F238E27FC236}">
                <a16:creationId xmlns:a16="http://schemas.microsoft.com/office/drawing/2014/main" id="{19C241DD-0320-204F-B75D-DB5804AED427}"/>
              </a:ext>
            </a:extLst>
          </p:cNvPr>
          <p:cNvCxnSpPr>
            <a:cxnSpLocks/>
          </p:cNvCxnSpPr>
          <p:nvPr/>
        </p:nvCxnSpPr>
        <p:spPr>
          <a:xfrm>
            <a:off x="8920325" y="5828189"/>
            <a:ext cx="598895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连接符 57">
            <a:extLst>
              <a:ext uri="{FF2B5EF4-FFF2-40B4-BE49-F238E27FC236}">
                <a16:creationId xmlns:a16="http://schemas.microsoft.com/office/drawing/2014/main" id="{64B14C63-7AA9-A949-838B-DF5E37F918AD}"/>
              </a:ext>
            </a:extLst>
          </p:cNvPr>
          <p:cNvCxnSpPr>
            <a:cxnSpLocks/>
          </p:cNvCxnSpPr>
          <p:nvPr/>
        </p:nvCxnSpPr>
        <p:spPr>
          <a:xfrm rot="5400000">
            <a:off x="7414276" y="3730527"/>
            <a:ext cx="279641" cy="855564"/>
          </a:xfrm>
          <a:prstGeom prst="bentConnector3">
            <a:avLst>
              <a:gd name="adj1" fmla="val 33894"/>
            </a:avLst>
          </a:prstGeom>
          <a:ln w="57150"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F79559E6-B64B-9049-9D87-BE306FB2EA7F}"/>
              </a:ext>
            </a:extLst>
          </p:cNvPr>
          <p:cNvSpPr/>
          <p:nvPr/>
        </p:nvSpPr>
        <p:spPr>
          <a:xfrm>
            <a:off x="5331829" y="4927202"/>
            <a:ext cx="3588496" cy="3369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Event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compression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2AC8C76C-EF62-854E-8189-26E8FEECB999}"/>
              </a:ext>
            </a:extLst>
          </p:cNvPr>
          <p:cNvSpPr/>
          <p:nvPr/>
        </p:nvSpPr>
        <p:spPr>
          <a:xfrm>
            <a:off x="971528" y="4918868"/>
            <a:ext cx="1847231" cy="33691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Tables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lookup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F08AA0CE-DA5C-8E45-9380-FE9895690184}"/>
              </a:ext>
            </a:extLst>
          </p:cNvPr>
          <p:cNvSpPr/>
          <p:nvPr/>
        </p:nvSpPr>
        <p:spPr>
          <a:xfrm>
            <a:off x="970469" y="4292020"/>
            <a:ext cx="1849348" cy="3369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Pipeline drop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cxnSp>
        <p:nvCxnSpPr>
          <p:cNvPr id="66" name="肘形连接符 65">
            <a:extLst>
              <a:ext uri="{FF2B5EF4-FFF2-40B4-BE49-F238E27FC236}">
                <a16:creationId xmlns:a16="http://schemas.microsoft.com/office/drawing/2014/main" id="{71A0D0DB-8E3F-4E47-8D6B-41B608587A6E}"/>
              </a:ext>
            </a:extLst>
          </p:cNvPr>
          <p:cNvCxnSpPr>
            <a:cxnSpLocks/>
            <a:stCxn id="79" idx="0"/>
          </p:cNvCxnSpPr>
          <p:nvPr/>
        </p:nvCxnSpPr>
        <p:spPr>
          <a:xfrm rot="16200000" flipH="1">
            <a:off x="5398286" y="1591840"/>
            <a:ext cx="2550916" cy="5681215"/>
          </a:xfrm>
          <a:prstGeom prst="bentConnector4">
            <a:avLst>
              <a:gd name="adj1" fmla="val -2926"/>
              <a:gd name="adj2" fmla="val 95562"/>
            </a:avLst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肘形连接符 66">
            <a:extLst>
              <a:ext uri="{FF2B5EF4-FFF2-40B4-BE49-F238E27FC236}">
                <a16:creationId xmlns:a16="http://schemas.microsoft.com/office/drawing/2014/main" id="{7159B546-EB26-E648-996F-9737C186C7BD}"/>
              </a:ext>
            </a:extLst>
          </p:cNvPr>
          <p:cNvCxnSpPr>
            <a:cxnSpLocks/>
            <a:stCxn id="59" idx="3"/>
            <a:endCxn id="19" idx="3"/>
          </p:cNvCxnSpPr>
          <p:nvPr/>
        </p:nvCxnSpPr>
        <p:spPr>
          <a:xfrm flipV="1">
            <a:off x="8920325" y="3325448"/>
            <a:ext cx="51387" cy="1770213"/>
          </a:xfrm>
          <a:prstGeom prst="bentConnector3">
            <a:avLst>
              <a:gd name="adj1" fmla="val 456508"/>
            </a:avLst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线箭头连接符 67">
            <a:extLst>
              <a:ext uri="{FF2B5EF4-FFF2-40B4-BE49-F238E27FC236}">
                <a16:creationId xmlns:a16="http://schemas.microsoft.com/office/drawing/2014/main" id="{831E582D-11B6-7744-AC97-106792077094}"/>
              </a:ext>
            </a:extLst>
          </p:cNvPr>
          <p:cNvCxnSpPr>
            <a:cxnSpLocks/>
          </p:cNvCxnSpPr>
          <p:nvPr/>
        </p:nvCxnSpPr>
        <p:spPr>
          <a:xfrm flipV="1">
            <a:off x="7415227" y="5264120"/>
            <a:ext cx="0" cy="269534"/>
          </a:xfrm>
          <a:prstGeom prst="straightConnector1">
            <a:avLst/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线箭头连接符 68">
            <a:extLst>
              <a:ext uri="{FF2B5EF4-FFF2-40B4-BE49-F238E27FC236}">
                <a16:creationId xmlns:a16="http://schemas.microsoft.com/office/drawing/2014/main" id="{08F435CD-B4CD-B945-B82F-BCAA971222BC}"/>
              </a:ext>
            </a:extLst>
          </p:cNvPr>
          <p:cNvCxnSpPr>
            <a:cxnSpLocks/>
          </p:cNvCxnSpPr>
          <p:nvPr/>
        </p:nvCxnSpPr>
        <p:spPr>
          <a:xfrm>
            <a:off x="4066451" y="5124971"/>
            <a:ext cx="0" cy="306979"/>
          </a:xfrm>
          <a:prstGeom prst="straightConnector1">
            <a:avLst/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线箭头连接符 69">
            <a:extLst>
              <a:ext uri="{FF2B5EF4-FFF2-40B4-BE49-F238E27FC236}">
                <a16:creationId xmlns:a16="http://schemas.microsoft.com/office/drawing/2014/main" id="{84A487FE-039D-714B-A375-4D55D4BFDB0D}"/>
              </a:ext>
            </a:extLst>
          </p:cNvPr>
          <p:cNvCxnSpPr>
            <a:cxnSpLocks/>
          </p:cNvCxnSpPr>
          <p:nvPr/>
        </p:nvCxnSpPr>
        <p:spPr>
          <a:xfrm>
            <a:off x="7412901" y="4647798"/>
            <a:ext cx="2327" cy="269534"/>
          </a:xfrm>
          <a:prstGeom prst="straightConnector1">
            <a:avLst/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线箭头连接符 70">
            <a:extLst>
              <a:ext uri="{FF2B5EF4-FFF2-40B4-BE49-F238E27FC236}">
                <a16:creationId xmlns:a16="http://schemas.microsoft.com/office/drawing/2014/main" id="{ED126EB7-0C7D-FF46-AA9B-2F87FDF7E33F}"/>
              </a:ext>
            </a:extLst>
          </p:cNvPr>
          <p:cNvCxnSpPr>
            <a:cxnSpLocks/>
          </p:cNvCxnSpPr>
          <p:nvPr/>
        </p:nvCxnSpPr>
        <p:spPr>
          <a:xfrm>
            <a:off x="5867646" y="4018487"/>
            <a:ext cx="0" cy="909677"/>
          </a:xfrm>
          <a:prstGeom prst="straightConnector1">
            <a:avLst/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线箭头连接符 71">
            <a:extLst>
              <a:ext uri="{FF2B5EF4-FFF2-40B4-BE49-F238E27FC236}">
                <a16:creationId xmlns:a16="http://schemas.microsoft.com/office/drawing/2014/main" id="{44AF40B5-F99C-C54F-B245-1E37F7A4299B}"/>
              </a:ext>
            </a:extLst>
          </p:cNvPr>
          <p:cNvCxnSpPr>
            <a:cxnSpLocks/>
          </p:cNvCxnSpPr>
          <p:nvPr/>
        </p:nvCxnSpPr>
        <p:spPr>
          <a:xfrm>
            <a:off x="8374538" y="4018487"/>
            <a:ext cx="0" cy="909677"/>
          </a:xfrm>
          <a:prstGeom prst="straightConnector1">
            <a:avLst/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肘形连接符 72">
            <a:extLst>
              <a:ext uri="{FF2B5EF4-FFF2-40B4-BE49-F238E27FC236}">
                <a16:creationId xmlns:a16="http://schemas.microsoft.com/office/drawing/2014/main" id="{1C7B5CD3-70FD-8A42-8B6C-2777A3D0EDA2}"/>
              </a:ext>
            </a:extLst>
          </p:cNvPr>
          <p:cNvCxnSpPr>
            <a:cxnSpLocks/>
          </p:cNvCxnSpPr>
          <p:nvPr/>
        </p:nvCxnSpPr>
        <p:spPr>
          <a:xfrm>
            <a:off x="2828032" y="3972735"/>
            <a:ext cx="371971" cy="1583512"/>
          </a:xfrm>
          <a:prstGeom prst="bentConnector3">
            <a:avLst>
              <a:gd name="adj1" fmla="val 50000"/>
            </a:avLst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线箭头连接符 73">
            <a:extLst>
              <a:ext uri="{FF2B5EF4-FFF2-40B4-BE49-F238E27FC236}">
                <a16:creationId xmlns:a16="http://schemas.microsoft.com/office/drawing/2014/main" id="{6346D539-C7BD-3F4F-B581-B8F1AB2CBB7F}"/>
              </a:ext>
            </a:extLst>
          </p:cNvPr>
          <p:cNvCxnSpPr>
            <a:cxnSpLocks/>
          </p:cNvCxnSpPr>
          <p:nvPr/>
        </p:nvCxnSpPr>
        <p:spPr>
          <a:xfrm flipH="1">
            <a:off x="4078598" y="3995794"/>
            <a:ext cx="0" cy="303226"/>
          </a:xfrm>
          <a:prstGeom prst="straightConnector1">
            <a:avLst/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肘形连接符 74">
            <a:extLst>
              <a:ext uri="{FF2B5EF4-FFF2-40B4-BE49-F238E27FC236}">
                <a16:creationId xmlns:a16="http://schemas.microsoft.com/office/drawing/2014/main" id="{A2252D23-A7E9-6C49-AF91-96CBC49A60F5}"/>
              </a:ext>
            </a:extLst>
          </p:cNvPr>
          <p:cNvCxnSpPr>
            <a:cxnSpLocks/>
            <a:stCxn id="61" idx="3"/>
            <a:endCxn id="42" idx="2"/>
          </p:cNvCxnSpPr>
          <p:nvPr/>
        </p:nvCxnSpPr>
        <p:spPr>
          <a:xfrm>
            <a:off x="2819817" y="4460479"/>
            <a:ext cx="380185" cy="1098205"/>
          </a:xfrm>
          <a:prstGeom prst="bentConnector3">
            <a:avLst>
              <a:gd name="adj1" fmla="val 50000"/>
            </a:avLst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椭圆 75">
            <a:extLst>
              <a:ext uri="{FF2B5EF4-FFF2-40B4-BE49-F238E27FC236}">
                <a16:creationId xmlns:a16="http://schemas.microsoft.com/office/drawing/2014/main" id="{00193DC2-683C-F940-8929-A6A24CA8C82F}"/>
              </a:ext>
            </a:extLst>
          </p:cNvPr>
          <p:cNvSpPr/>
          <p:nvPr/>
        </p:nvSpPr>
        <p:spPr>
          <a:xfrm>
            <a:off x="9086763" y="3501206"/>
            <a:ext cx="229008" cy="1803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7" name="肘形连接符 76">
            <a:extLst>
              <a:ext uri="{FF2B5EF4-FFF2-40B4-BE49-F238E27FC236}">
                <a16:creationId xmlns:a16="http://schemas.microsoft.com/office/drawing/2014/main" id="{A9E0BC6D-B0B0-7F41-95B4-A8BEE5FFC87E}"/>
              </a:ext>
            </a:extLst>
          </p:cNvPr>
          <p:cNvCxnSpPr>
            <a:cxnSpLocks/>
            <a:stCxn id="43" idx="6"/>
            <a:endCxn id="59" idx="1"/>
          </p:cNvCxnSpPr>
          <p:nvPr/>
        </p:nvCxnSpPr>
        <p:spPr>
          <a:xfrm flipV="1">
            <a:off x="4974153" y="5095661"/>
            <a:ext cx="357676" cy="463023"/>
          </a:xfrm>
          <a:prstGeom prst="bentConnector3">
            <a:avLst>
              <a:gd name="adj1" fmla="val 50000"/>
            </a:avLst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>
            <a:extLst>
              <a:ext uri="{FF2B5EF4-FFF2-40B4-BE49-F238E27FC236}">
                <a16:creationId xmlns:a16="http://schemas.microsoft.com/office/drawing/2014/main" id="{4DBB97A1-9E93-A84E-B9B5-F619F3F42ECC}"/>
              </a:ext>
            </a:extLst>
          </p:cNvPr>
          <p:cNvSpPr/>
          <p:nvPr/>
        </p:nvSpPr>
        <p:spPr>
          <a:xfrm>
            <a:off x="3339734" y="4307150"/>
            <a:ext cx="1477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kumimoji="1" lang="en-US" altLang="zh-CN" sz="2000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MMU </a:t>
            </a:r>
          </a:p>
          <a:p>
            <a:pPr lvl="0" algn="ctr">
              <a:lnSpc>
                <a:spcPct val="90000"/>
              </a:lnSpc>
            </a:pPr>
            <a:r>
              <a:rPr kumimoji="1" lang="en-US" altLang="zh-CN" sz="2000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congestion</a:t>
            </a:r>
          </a:p>
          <a:p>
            <a:pPr lvl="0" algn="ctr">
              <a:lnSpc>
                <a:spcPct val="90000"/>
              </a:lnSpc>
            </a:pPr>
            <a:r>
              <a:rPr kumimoji="1" lang="en-US" altLang="zh-CN" sz="2000" dirty="0">
                <a:solidFill>
                  <a:prstClr val="black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drop</a:t>
            </a:r>
            <a:endParaRPr kumimoji="1" lang="zh-CN" altLang="en-US" sz="2000" dirty="0">
              <a:solidFill>
                <a:prstClr val="black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CB87B320-AF04-E943-9B6C-265C0F79120B}"/>
              </a:ext>
            </a:extLst>
          </p:cNvPr>
          <p:cNvSpPr/>
          <p:nvPr/>
        </p:nvSpPr>
        <p:spPr>
          <a:xfrm>
            <a:off x="1865339" y="3156989"/>
            <a:ext cx="3935595" cy="3369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Pacing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&amp;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reliable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TCP-based</a:t>
            </a:r>
            <a:r>
              <a:rPr kumimoji="1"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report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D5C27423-00F3-8046-A910-D7342FD0BAAC}"/>
              </a:ext>
            </a:extLst>
          </p:cNvPr>
          <p:cNvSpPr/>
          <p:nvPr/>
        </p:nvSpPr>
        <p:spPr>
          <a:xfrm>
            <a:off x="6053504" y="4299158"/>
            <a:ext cx="2146949" cy="3369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Pipeline drop</a:t>
            </a:r>
            <a:endParaRPr kumimoji="1" lang="zh-CN" altLang="en-US" sz="2000" dirty="0">
              <a:solidFill>
                <a:schemeClr val="tx1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cxnSp>
        <p:nvCxnSpPr>
          <p:cNvPr id="81" name="直线箭头连接符 80">
            <a:extLst>
              <a:ext uri="{FF2B5EF4-FFF2-40B4-BE49-F238E27FC236}">
                <a16:creationId xmlns:a16="http://schemas.microsoft.com/office/drawing/2014/main" id="{25F53344-3BB0-8A4B-A9E7-9C1DFBE9307C}"/>
              </a:ext>
            </a:extLst>
          </p:cNvPr>
          <p:cNvCxnSpPr>
            <a:cxnSpLocks/>
            <a:stCxn id="19" idx="1"/>
            <a:endCxn id="79" idx="3"/>
          </p:cNvCxnSpPr>
          <p:nvPr/>
        </p:nvCxnSpPr>
        <p:spPr>
          <a:xfrm flipH="1">
            <a:off x="5800934" y="3325448"/>
            <a:ext cx="219081" cy="0"/>
          </a:xfrm>
          <a:prstGeom prst="straightConnector1">
            <a:avLst/>
          </a:prstGeom>
          <a:ln w="44450">
            <a:solidFill>
              <a:schemeClr val="accent1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8158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3" grpId="0"/>
      <p:bldP spid="65" grpId="0"/>
      <p:bldP spid="8" grpId="0" animBg="1"/>
      <p:bldP spid="9" grpId="0"/>
      <p:bldP spid="12" grpId="0"/>
      <p:bldP spid="13" grpId="0"/>
      <p:bldP spid="14" grpId="0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38" grpId="0" animBg="1"/>
      <p:bldP spid="38" grpId="1" animBg="1"/>
      <p:bldP spid="39" grpId="0" animBg="1"/>
      <p:bldP spid="39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6" grpId="0" animBg="1"/>
      <p:bldP spid="59" grpId="0" animBg="1"/>
      <p:bldP spid="59" grpId="1" animBg="1"/>
      <p:bldP spid="60" grpId="0" animBg="1"/>
      <p:bldP spid="61" grpId="0" animBg="1"/>
      <p:bldP spid="61" grpId="1" animBg="1"/>
      <p:bldP spid="76" grpId="0" animBg="1"/>
      <p:bldP spid="78" grpId="0"/>
      <p:bldP spid="78" grpId="1"/>
      <p:bldP spid="79" grpId="0" animBg="1"/>
      <p:bldP spid="79" grpId="1" animBg="1"/>
      <p:bldP spid="80" grpId="0" animBg="1"/>
      <p:bldP spid="8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7" y="282632"/>
            <a:ext cx="11885395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Implementation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and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Overheads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7D7F9789-9A10-214A-B3DE-0B963DE80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888" y="1489587"/>
            <a:ext cx="11490325" cy="5085781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Hardware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Resource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Overheads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lvl="1"/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SmartNIC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: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5%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additional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memory</a:t>
            </a:r>
          </a:p>
          <a:p>
            <a:pPr lvl="1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Tofino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ASIC</a:t>
            </a:r>
          </a:p>
          <a:p>
            <a:pPr lvl="2"/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40%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stateful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ALU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usage,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below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20%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usage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of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other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resources</a:t>
            </a:r>
          </a:p>
        </p:txBody>
      </p:sp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1CC95514-B8BF-1348-A989-52BF91887B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211228"/>
              </p:ext>
            </p:extLst>
          </p:nvPr>
        </p:nvGraphicFramePr>
        <p:xfrm>
          <a:off x="1488470" y="3370956"/>
          <a:ext cx="4515587" cy="3187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图表 37">
            <a:extLst>
              <a:ext uri="{FF2B5EF4-FFF2-40B4-BE49-F238E27FC236}">
                <a16:creationId xmlns:a16="http://schemas.microsoft.com/office/drawing/2014/main" id="{62BD57FC-EC86-624A-9E05-0085432286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944629"/>
              </p:ext>
            </p:extLst>
          </p:nvPr>
        </p:nvGraphicFramePr>
        <p:xfrm>
          <a:off x="6187944" y="3428537"/>
          <a:ext cx="3863519" cy="3103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2719F52-3D2D-BF44-8156-A99B84E13AF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18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43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1" uiExpand="1">
        <p:bldSub>
          <a:bldChart bld="series"/>
        </p:bldSub>
      </p:bldGraphic>
      <p:bldGraphic spid="38" grpId="0" uiExpand="1">
        <p:bldSub>
          <a:bldChart bld="series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7" y="282632"/>
            <a:ext cx="11885395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Evaluation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F3F098E-64BF-5142-84A6-29BD4F4FED4A}"/>
              </a:ext>
            </a:extLst>
          </p:cNvPr>
          <p:cNvGrpSpPr/>
          <p:nvPr/>
        </p:nvGrpSpPr>
        <p:grpSpPr>
          <a:xfrm>
            <a:off x="5428340" y="3044760"/>
            <a:ext cx="6354796" cy="2641309"/>
            <a:chOff x="3327716" y="2119540"/>
            <a:chExt cx="8093362" cy="3521246"/>
          </a:xfrm>
        </p:grpSpPr>
        <p:cxnSp>
          <p:nvCxnSpPr>
            <p:cNvPr id="19" name="Straight Connector 15">
              <a:extLst>
                <a:ext uri="{FF2B5EF4-FFF2-40B4-BE49-F238E27FC236}">
                  <a16:creationId xmlns:a16="http://schemas.microsoft.com/office/drawing/2014/main" id="{AD7BE65A-C1DE-0944-8C88-E26ECA5CEBEB}"/>
                </a:ext>
              </a:extLst>
            </p:cNvPr>
            <p:cNvCxnSpPr/>
            <p:nvPr/>
          </p:nvCxnSpPr>
          <p:spPr>
            <a:xfrm>
              <a:off x="4687659" y="5363303"/>
              <a:ext cx="783824" cy="0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56F1AEA-D418-8141-B082-EC5B20914400}"/>
                </a:ext>
              </a:extLst>
            </p:cNvPr>
            <p:cNvCxnSpPr>
              <a:cxnSpLocks/>
              <a:stCxn id="91" idx="0"/>
              <a:endCxn id="39" idx="2"/>
            </p:cNvCxnSpPr>
            <p:nvPr/>
          </p:nvCxnSpPr>
          <p:spPr>
            <a:xfrm flipV="1">
              <a:off x="4194125" y="2518534"/>
              <a:ext cx="1762550" cy="464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100A06-0285-C746-BBB8-2F036D0C6426}"/>
                </a:ext>
              </a:extLst>
            </p:cNvPr>
            <p:cNvCxnSpPr>
              <a:cxnSpLocks/>
              <a:stCxn id="52" idx="0"/>
              <a:endCxn id="39" idx="2"/>
            </p:cNvCxnSpPr>
            <p:nvPr/>
          </p:nvCxnSpPr>
          <p:spPr>
            <a:xfrm flipH="1" flipV="1">
              <a:off x="5956675" y="2518534"/>
              <a:ext cx="4543728" cy="464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AC9E19-1C41-5A43-839D-ABB264DAE3E7}"/>
                </a:ext>
              </a:extLst>
            </p:cNvPr>
            <p:cNvCxnSpPr>
              <a:cxnSpLocks/>
              <a:stCxn id="121" idx="2"/>
              <a:endCxn id="65" idx="0"/>
            </p:cNvCxnSpPr>
            <p:nvPr/>
          </p:nvCxnSpPr>
          <p:spPr>
            <a:xfrm flipH="1">
              <a:off x="8730819" y="2518534"/>
              <a:ext cx="2484" cy="4828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C8FCE12-91D0-F748-B4BE-2CCE94B4634E}"/>
                </a:ext>
              </a:extLst>
            </p:cNvPr>
            <p:cNvCxnSpPr>
              <a:cxnSpLocks/>
              <a:stCxn id="121" idx="2"/>
              <a:endCxn id="91" idx="0"/>
            </p:cNvCxnSpPr>
            <p:nvPr/>
          </p:nvCxnSpPr>
          <p:spPr>
            <a:xfrm flipH="1">
              <a:off x="4194125" y="2518534"/>
              <a:ext cx="4539178" cy="464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45">
              <a:extLst>
                <a:ext uri="{FF2B5EF4-FFF2-40B4-BE49-F238E27FC236}">
                  <a16:creationId xmlns:a16="http://schemas.microsoft.com/office/drawing/2014/main" id="{9A0ED013-B5F7-C04D-A233-F72A0F3ADB7C}"/>
                </a:ext>
              </a:extLst>
            </p:cNvPr>
            <p:cNvGrpSpPr/>
            <p:nvPr/>
          </p:nvGrpSpPr>
          <p:grpSpPr>
            <a:xfrm>
              <a:off x="3756564" y="2982865"/>
              <a:ext cx="875122" cy="398994"/>
              <a:chOff x="9804602" y="3764635"/>
              <a:chExt cx="875122" cy="398994"/>
            </a:xfrm>
          </p:grpSpPr>
          <p:sp>
            <p:nvSpPr>
              <p:cNvPr id="91" name="Rectangle 46">
                <a:extLst>
                  <a:ext uri="{FF2B5EF4-FFF2-40B4-BE49-F238E27FC236}">
                    <a16:creationId xmlns:a16="http://schemas.microsoft.com/office/drawing/2014/main" id="{99296D5C-4431-1141-97C3-7F192EF314B3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92" name="Rectangle 47">
                <a:extLst>
                  <a:ext uri="{FF2B5EF4-FFF2-40B4-BE49-F238E27FC236}">
                    <a16:creationId xmlns:a16="http://schemas.microsoft.com/office/drawing/2014/main" id="{5D758FD0-434D-5F47-BDA1-41DE5DA84F6A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48">
                <a:extLst>
                  <a:ext uri="{FF2B5EF4-FFF2-40B4-BE49-F238E27FC236}">
                    <a16:creationId xmlns:a16="http://schemas.microsoft.com/office/drawing/2014/main" id="{7722C65D-7F47-B247-B0F3-CFFB28CAA47E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49">
                <a:extLst>
                  <a:ext uri="{FF2B5EF4-FFF2-40B4-BE49-F238E27FC236}">
                    <a16:creationId xmlns:a16="http://schemas.microsoft.com/office/drawing/2014/main" id="{B34F287C-FC45-DE45-B6C6-69F53BD01036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50">
                <a:extLst>
                  <a:ext uri="{FF2B5EF4-FFF2-40B4-BE49-F238E27FC236}">
                    <a16:creationId xmlns:a16="http://schemas.microsoft.com/office/drawing/2014/main" id="{C87A5CD7-8E89-0340-B665-DED06F73BA2B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51">
                <a:extLst>
                  <a:ext uri="{FF2B5EF4-FFF2-40B4-BE49-F238E27FC236}">
                    <a16:creationId xmlns:a16="http://schemas.microsoft.com/office/drawing/2014/main" id="{48F2A350-A193-F04C-84A4-33FE5F28DD6D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52">
                <a:extLst>
                  <a:ext uri="{FF2B5EF4-FFF2-40B4-BE49-F238E27FC236}">
                    <a16:creationId xmlns:a16="http://schemas.microsoft.com/office/drawing/2014/main" id="{FF5F0E10-7B06-9B4E-890E-929B3B8EF007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53">
                <a:extLst>
                  <a:ext uri="{FF2B5EF4-FFF2-40B4-BE49-F238E27FC236}">
                    <a16:creationId xmlns:a16="http://schemas.microsoft.com/office/drawing/2014/main" id="{7BF98EAD-1278-1443-9FC4-148915B44990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54">
                <a:extLst>
                  <a:ext uri="{FF2B5EF4-FFF2-40B4-BE49-F238E27FC236}">
                    <a16:creationId xmlns:a16="http://schemas.microsoft.com/office/drawing/2014/main" id="{2A793C52-9694-8942-A2F7-A9F9F58C8DD5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55">
                <a:extLst>
                  <a:ext uri="{FF2B5EF4-FFF2-40B4-BE49-F238E27FC236}">
                    <a16:creationId xmlns:a16="http://schemas.microsoft.com/office/drawing/2014/main" id="{2990F655-3CD2-EF42-B70E-6948ABCD95BD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56">
                <a:extLst>
                  <a:ext uri="{FF2B5EF4-FFF2-40B4-BE49-F238E27FC236}">
                    <a16:creationId xmlns:a16="http://schemas.microsoft.com/office/drawing/2014/main" id="{3145484D-9CDA-6A48-9B4E-57F090F1F758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57">
                <a:extLst>
                  <a:ext uri="{FF2B5EF4-FFF2-40B4-BE49-F238E27FC236}">
                    <a16:creationId xmlns:a16="http://schemas.microsoft.com/office/drawing/2014/main" id="{89245FB8-D968-A64B-B77F-4947980E72EB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58">
                <a:extLst>
                  <a:ext uri="{FF2B5EF4-FFF2-40B4-BE49-F238E27FC236}">
                    <a16:creationId xmlns:a16="http://schemas.microsoft.com/office/drawing/2014/main" id="{3F8F0A0C-44BC-E642-99A3-A02BF6E0B455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" name="Group 59">
              <a:extLst>
                <a:ext uri="{FF2B5EF4-FFF2-40B4-BE49-F238E27FC236}">
                  <a16:creationId xmlns:a16="http://schemas.microsoft.com/office/drawing/2014/main" id="{AF8B4F2A-E76C-0846-9690-06F519BE6BD8}"/>
                </a:ext>
              </a:extLst>
            </p:cNvPr>
            <p:cNvGrpSpPr/>
            <p:nvPr/>
          </p:nvGrpSpPr>
          <p:grpSpPr>
            <a:xfrm>
              <a:off x="5511035" y="2973793"/>
              <a:ext cx="875122" cy="398994"/>
              <a:chOff x="9804602" y="3764635"/>
              <a:chExt cx="875122" cy="398994"/>
            </a:xfrm>
          </p:grpSpPr>
          <p:sp>
            <p:nvSpPr>
              <p:cNvPr id="78" name="Rectangle 60">
                <a:extLst>
                  <a:ext uri="{FF2B5EF4-FFF2-40B4-BE49-F238E27FC236}">
                    <a16:creationId xmlns:a16="http://schemas.microsoft.com/office/drawing/2014/main" id="{48424A66-1D30-DC46-805E-D7C62C21EB3D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79" name="Rectangle 61">
                <a:extLst>
                  <a:ext uri="{FF2B5EF4-FFF2-40B4-BE49-F238E27FC236}">
                    <a16:creationId xmlns:a16="http://schemas.microsoft.com/office/drawing/2014/main" id="{F93EE06D-0770-5543-9C60-6AD4D66A644A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62">
                <a:extLst>
                  <a:ext uri="{FF2B5EF4-FFF2-40B4-BE49-F238E27FC236}">
                    <a16:creationId xmlns:a16="http://schemas.microsoft.com/office/drawing/2014/main" id="{0930158F-B50C-B242-BFE2-94BE825B1637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63">
                <a:extLst>
                  <a:ext uri="{FF2B5EF4-FFF2-40B4-BE49-F238E27FC236}">
                    <a16:creationId xmlns:a16="http://schemas.microsoft.com/office/drawing/2014/main" id="{FB3CA0E0-3883-6045-A519-190A5444FBBD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64">
                <a:extLst>
                  <a:ext uri="{FF2B5EF4-FFF2-40B4-BE49-F238E27FC236}">
                    <a16:creationId xmlns:a16="http://schemas.microsoft.com/office/drawing/2014/main" id="{3E00845B-4FE5-204D-B4CE-B553E075217B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65">
                <a:extLst>
                  <a:ext uri="{FF2B5EF4-FFF2-40B4-BE49-F238E27FC236}">
                    <a16:creationId xmlns:a16="http://schemas.microsoft.com/office/drawing/2014/main" id="{6789BF02-404E-214D-BD29-209707B3379B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66">
                <a:extLst>
                  <a:ext uri="{FF2B5EF4-FFF2-40B4-BE49-F238E27FC236}">
                    <a16:creationId xmlns:a16="http://schemas.microsoft.com/office/drawing/2014/main" id="{C484114D-73ED-5140-9404-D732F8ED7D90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67">
                <a:extLst>
                  <a:ext uri="{FF2B5EF4-FFF2-40B4-BE49-F238E27FC236}">
                    <a16:creationId xmlns:a16="http://schemas.microsoft.com/office/drawing/2014/main" id="{608C89F9-1D29-BF40-A8F3-627718E40C48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68">
                <a:extLst>
                  <a:ext uri="{FF2B5EF4-FFF2-40B4-BE49-F238E27FC236}">
                    <a16:creationId xmlns:a16="http://schemas.microsoft.com/office/drawing/2014/main" id="{73EECF1D-2B84-F84F-9C8B-C7305A8C11E5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69">
                <a:extLst>
                  <a:ext uri="{FF2B5EF4-FFF2-40B4-BE49-F238E27FC236}">
                    <a16:creationId xmlns:a16="http://schemas.microsoft.com/office/drawing/2014/main" id="{66036863-1943-8949-8628-8F30ABDB140D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70">
                <a:extLst>
                  <a:ext uri="{FF2B5EF4-FFF2-40B4-BE49-F238E27FC236}">
                    <a16:creationId xmlns:a16="http://schemas.microsoft.com/office/drawing/2014/main" id="{A67190C0-ACC3-1F4B-8265-91AB0D764C15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71">
                <a:extLst>
                  <a:ext uri="{FF2B5EF4-FFF2-40B4-BE49-F238E27FC236}">
                    <a16:creationId xmlns:a16="http://schemas.microsoft.com/office/drawing/2014/main" id="{49151190-5B55-614A-B0D6-E5C154242BB1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72">
                <a:extLst>
                  <a:ext uri="{FF2B5EF4-FFF2-40B4-BE49-F238E27FC236}">
                    <a16:creationId xmlns:a16="http://schemas.microsoft.com/office/drawing/2014/main" id="{1D40418E-00CE-364B-A7E8-654F32D2B3EB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Group 73">
              <a:extLst>
                <a:ext uri="{FF2B5EF4-FFF2-40B4-BE49-F238E27FC236}">
                  <a16:creationId xmlns:a16="http://schemas.microsoft.com/office/drawing/2014/main" id="{42803D98-B670-364D-950E-C547C83FB8B9}"/>
                </a:ext>
              </a:extLst>
            </p:cNvPr>
            <p:cNvGrpSpPr/>
            <p:nvPr/>
          </p:nvGrpSpPr>
          <p:grpSpPr>
            <a:xfrm>
              <a:off x="8293258" y="3001341"/>
              <a:ext cx="875122" cy="398994"/>
              <a:chOff x="9804602" y="3764635"/>
              <a:chExt cx="875122" cy="398994"/>
            </a:xfrm>
          </p:grpSpPr>
          <p:sp>
            <p:nvSpPr>
              <p:cNvPr id="65" name="Rectangle 74">
                <a:extLst>
                  <a:ext uri="{FF2B5EF4-FFF2-40B4-BE49-F238E27FC236}">
                    <a16:creationId xmlns:a16="http://schemas.microsoft.com/office/drawing/2014/main" id="{D252EEB9-9B77-7643-8BE6-DA8EB05AFE41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66" name="Rectangle 75">
                <a:extLst>
                  <a:ext uri="{FF2B5EF4-FFF2-40B4-BE49-F238E27FC236}">
                    <a16:creationId xmlns:a16="http://schemas.microsoft.com/office/drawing/2014/main" id="{0DDDBC55-83F7-D949-BB30-22C328B5AE9F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76">
                <a:extLst>
                  <a:ext uri="{FF2B5EF4-FFF2-40B4-BE49-F238E27FC236}">
                    <a16:creationId xmlns:a16="http://schemas.microsoft.com/office/drawing/2014/main" id="{D3559737-B939-9543-8234-F6E89328DAA5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77">
                <a:extLst>
                  <a:ext uri="{FF2B5EF4-FFF2-40B4-BE49-F238E27FC236}">
                    <a16:creationId xmlns:a16="http://schemas.microsoft.com/office/drawing/2014/main" id="{D213742D-979D-494B-AA6A-BCC1A07F28B1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78">
                <a:extLst>
                  <a:ext uri="{FF2B5EF4-FFF2-40B4-BE49-F238E27FC236}">
                    <a16:creationId xmlns:a16="http://schemas.microsoft.com/office/drawing/2014/main" id="{FC80A091-FAA6-C448-8C8C-E0B5C3BDF6F0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Rectangle 79">
                <a:extLst>
                  <a:ext uri="{FF2B5EF4-FFF2-40B4-BE49-F238E27FC236}">
                    <a16:creationId xmlns:a16="http://schemas.microsoft.com/office/drawing/2014/main" id="{54FA229A-B188-914D-BBFC-7AA58DA1BA3E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ectangle 80">
                <a:extLst>
                  <a:ext uri="{FF2B5EF4-FFF2-40B4-BE49-F238E27FC236}">
                    <a16:creationId xmlns:a16="http://schemas.microsoft.com/office/drawing/2014/main" id="{763D9791-F68C-BF47-BA9E-3719C98344D1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81">
                <a:extLst>
                  <a:ext uri="{FF2B5EF4-FFF2-40B4-BE49-F238E27FC236}">
                    <a16:creationId xmlns:a16="http://schemas.microsoft.com/office/drawing/2014/main" id="{5C07A8FA-AC88-164F-8C1B-177F2C2EE8B1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82">
                <a:extLst>
                  <a:ext uri="{FF2B5EF4-FFF2-40B4-BE49-F238E27FC236}">
                    <a16:creationId xmlns:a16="http://schemas.microsoft.com/office/drawing/2014/main" id="{7A89532B-089D-DB4E-BD04-153D91E11B8A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Rectangle 83">
                <a:extLst>
                  <a:ext uri="{FF2B5EF4-FFF2-40B4-BE49-F238E27FC236}">
                    <a16:creationId xmlns:a16="http://schemas.microsoft.com/office/drawing/2014/main" id="{F167A48A-9688-0F40-AF63-0BC3F3BD5AF4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Rectangle 84">
                <a:extLst>
                  <a:ext uri="{FF2B5EF4-FFF2-40B4-BE49-F238E27FC236}">
                    <a16:creationId xmlns:a16="http://schemas.microsoft.com/office/drawing/2014/main" id="{DF8DE7FC-00F3-244F-BF69-C48A1F56C98F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85">
                <a:extLst>
                  <a:ext uri="{FF2B5EF4-FFF2-40B4-BE49-F238E27FC236}">
                    <a16:creationId xmlns:a16="http://schemas.microsoft.com/office/drawing/2014/main" id="{96D03EEB-B3D7-BC42-8EDF-713F455A57B1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86">
                <a:extLst>
                  <a:ext uri="{FF2B5EF4-FFF2-40B4-BE49-F238E27FC236}">
                    <a16:creationId xmlns:a16="http://schemas.microsoft.com/office/drawing/2014/main" id="{771F4C20-8D15-CE40-A29B-CC38AFB08660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4" name="Group 87">
              <a:extLst>
                <a:ext uri="{FF2B5EF4-FFF2-40B4-BE49-F238E27FC236}">
                  <a16:creationId xmlns:a16="http://schemas.microsoft.com/office/drawing/2014/main" id="{AAC21AD4-3276-EB45-AA1B-3BA75F35AE85}"/>
                </a:ext>
              </a:extLst>
            </p:cNvPr>
            <p:cNvGrpSpPr/>
            <p:nvPr/>
          </p:nvGrpSpPr>
          <p:grpSpPr>
            <a:xfrm>
              <a:off x="10062842" y="2982865"/>
              <a:ext cx="875122" cy="398994"/>
              <a:chOff x="9804602" y="3764635"/>
              <a:chExt cx="875122" cy="398994"/>
            </a:xfrm>
          </p:grpSpPr>
          <p:sp>
            <p:nvSpPr>
              <p:cNvPr id="52" name="Rectangle 88">
                <a:extLst>
                  <a:ext uri="{FF2B5EF4-FFF2-40B4-BE49-F238E27FC236}">
                    <a16:creationId xmlns:a16="http://schemas.microsoft.com/office/drawing/2014/main" id="{9E3B3E1A-FFF2-4A44-BB73-4604C04D5A90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53" name="Rectangle 89">
                <a:extLst>
                  <a:ext uri="{FF2B5EF4-FFF2-40B4-BE49-F238E27FC236}">
                    <a16:creationId xmlns:a16="http://schemas.microsoft.com/office/drawing/2014/main" id="{9C2F93CB-0F0D-1B41-B059-002472433114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90">
                <a:extLst>
                  <a:ext uri="{FF2B5EF4-FFF2-40B4-BE49-F238E27FC236}">
                    <a16:creationId xmlns:a16="http://schemas.microsoft.com/office/drawing/2014/main" id="{5AD1370B-FAF8-EF41-B418-67762838BD3B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91">
                <a:extLst>
                  <a:ext uri="{FF2B5EF4-FFF2-40B4-BE49-F238E27FC236}">
                    <a16:creationId xmlns:a16="http://schemas.microsoft.com/office/drawing/2014/main" id="{D245686B-A474-CF41-9715-565D400EFBD4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92">
                <a:extLst>
                  <a:ext uri="{FF2B5EF4-FFF2-40B4-BE49-F238E27FC236}">
                    <a16:creationId xmlns:a16="http://schemas.microsoft.com/office/drawing/2014/main" id="{2EC5A850-002F-0A49-8F32-931002A6A0D2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93">
                <a:extLst>
                  <a:ext uri="{FF2B5EF4-FFF2-40B4-BE49-F238E27FC236}">
                    <a16:creationId xmlns:a16="http://schemas.microsoft.com/office/drawing/2014/main" id="{C375580E-0BB4-CA4F-B155-02ECCCCCC5A4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94">
                <a:extLst>
                  <a:ext uri="{FF2B5EF4-FFF2-40B4-BE49-F238E27FC236}">
                    <a16:creationId xmlns:a16="http://schemas.microsoft.com/office/drawing/2014/main" id="{F7ADF8D3-6F14-0D4E-B00E-F79C95A2903A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95">
                <a:extLst>
                  <a:ext uri="{FF2B5EF4-FFF2-40B4-BE49-F238E27FC236}">
                    <a16:creationId xmlns:a16="http://schemas.microsoft.com/office/drawing/2014/main" id="{C6D26946-CFB9-DE4B-A81E-1E4B5915302E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96">
                <a:extLst>
                  <a:ext uri="{FF2B5EF4-FFF2-40B4-BE49-F238E27FC236}">
                    <a16:creationId xmlns:a16="http://schemas.microsoft.com/office/drawing/2014/main" id="{F2357085-39F8-F94B-BDF3-2BD74624E4F7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97">
                <a:extLst>
                  <a:ext uri="{FF2B5EF4-FFF2-40B4-BE49-F238E27FC236}">
                    <a16:creationId xmlns:a16="http://schemas.microsoft.com/office/drawing/2014/main" id="{5EFBB5C6-CD76-184C-A3D9-E519E9E5A92C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98">
                <a:extLst>
                  <a:ext uri="{FF2B5EF4-FFF2-40B4-BE49-F238E27FC236}">
                    <a16:creationId xmlns:a16="http://schemas.microsoft.com/office/drawing/2014/main" id="{868F0BE8-B1DB-294B-A39A-77F12D4E9F37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99">
                <a:extLst>
                  <a:ext uri="{FF2B5EF4-FFF2-40B4-BE49-F238E27FC236}">
                    <a16:creationId xmlns:a16="http://schemas.microsoft.com/office/drawing/2014/main" id="{B91A8172-AF5E-6C4E-BD46-3469CEDB7B4A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100">
                <a:extLst>
                  <a:ext uri="{FF2B5EF4-FFF2-40B4-BE49-F238E27FC236}">
                    <a16:creationId xmlns:a16="http://schemas.microsoft.com/office/drawing/2014/main" id="{DE106579-9A43-1545-877B-6D1B0D2E3024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5" name="Group 103">
              <a:extLst>
                <a:ext uri="{FF2B5EF4-FFF2-40B4-BE49-F238E27FC236}">
                  <a16:creationId xmlns:a16="http://schemas.microsoft.com/office/drawing/2014/main" id="{09FDA260-F5C3-E443-9DF8-2245812DA0DB}"/>
                </a:ext>
              </a:extLst>
            </p:cNvPr>
            <p:cNvGrpSpPr/>
            <p:nvPr/>
          </p:nvGrpSpPr>
          <p:grpSpPr>
            <a:xfrm>
              <a:off x="5519114" y="2119540"/>
              <a:ext cx="875122" cy="398994"/>
              <a:chOff x="9804602" y="3764635"/>
              <a:chExt cx="875122" cy="398994"/>
            </a:xfrm>
          </p:grpSpPr>
          <p:sp>
            <p:nvSpPr>
              <p:cNvPr id="39" name="Rectangle 104">
                <a:extLst>
                  <a:ext uri="{FF2B5EF4-FFF2-40B4-BE49-F238E27FC236}">
                    <a16:creationId xmlns:a16="http://schemas.microsoft.com/office/drawing/2014/main" id="{85DD7CAE-5275-2548-862A-EB769C697050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0" name="Rectangle 105">
                <a:extLst>
                  <a:ext uri="{FF2B5EF4-FFF2-40B4-BE49-F238E27FC236}">
                    <a16:creationId xmlns:a16="http://schemas.microsoft.com/office/drawing/2014/main" id="{10D13B2C-B1EC-FE40-9283-DEE57613F446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106">
                <a:extLst>
                  <a:ext uri="{FF2B5EF4-FFF2-40B4-BE49-F238E27FC236}">
                    <a16:creationId xmlns:a16="http://schemas.microsoft.com/office/drawing/2014/main" id="{35198897-A345-2049-8BFE-BB0068C9CAEC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107">
                <a:extLst>
                  <a:ext uri="{FF2B5EF4-FFF2-40B4-BE49-F238E27FC236}">
                    <a16:creationId xmlns:a16="http://schemas.microsoft.com/office/drawing/2014/main" id="{EA53FB1F-5507-F840-AE73-0DCCC4005C1A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108">
                <a:extLst>
                  <a:ext uri="{FF2B5EF4-FFF2-40B4-BE49-F238E27FC236}">
                    <a16:creationId xmlns:a16="http://schemas.microsoft.com/office/drawing/2014/main" id="{94D44138-2DE9-4F4A-A013-73A526F93DF4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109">
                <a:extLst>
                  <a:ext uri="{FF2B5EF4-FFF2-40B4-BE49-F238E27FC236}">
                    <a16:creationId xmlns:a16="http://schemas.microsoft.com/office/drawing/2014/main" id="{D41F6558-02D5-8944-BCB2-EDF60E648BCF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110">
                <a:extLst>
                  <a:ext uri="{FF2B5EF4-FFF2-40B4-BE49-F238E27FC236}">
                    <a16:creationId xmlns:a16="http://schemas.microsoft.com/office/drawing/2014/main" id="{FC413EBC-2EE1-4B47-815B-9705B698884C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111">
                <a:extLst>
                  <a:ext uri="{FF2B5EF4-FFF2-40B4-BE49-F238E27FC236}">
                    <a16:creationId xmlns:a16="http://schemas.microsoft.com/office/drawing/2014/main" id="{EADC6F60-A23E-FE41-B010-12666A62F989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112">
                <a:extLst>
                  <a:ext uri="{FF2B5EF4-FFF2-40B4-BE49-F238E27FC236}">
                    <a16:creationId xmlns:a16="http://schemas.microsoft.com/office/drawing/2014/main" id="{CD464C40-C6F5-5D4A-A24D-B134843883C0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113">
                <a:extLst>
                  <a:ext uri="{FF2B5EF4-FFF2-40B4-BE49-F238E27FC236}">
                    <a16:creationId xmlns:a16="http://schemas.microsoft.com/office/drawing/2014/main" id="{CD33054E-312B-9D44-BE20-490C2F69C2F2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114">
                <a:extLst>
                  <a:ext uri="{FF2B5EF4-FFF2-40B4-BE49-F238E27FC236}">
                    <a16:creationId xmlns:a16="http://schemas.microsoft.com/office/drawing/2014/main" id="{D5168CC7-5814-524E-871A-960B8AC5DE45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115">
                <a:extLst>
                  <a:ext uri="{FF2B5EF4-FFF2-40B4-BE49-F238E27FC236}">
                    <a16:creationId xmlns:a16="http://schemas.microsoft.com/office/drawing/2014/main" id="{31186C29-73B6-2140-B1FD-FBA94C146CC3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116">
                <a:extLst>
                  <a:ext uri="{FF2B5EF4-FFF2-40B4-BE49-F238E27FC236}">
                    <a16:creationId xmlns:a16="http://schemas.microsoft.com/office/drawing/2014/main" id="{E62670FC-7607-ED40-8B12-BE13A897DEC5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17" name="Straight Connector 26">
              <a:extLst>
                <a:ext uri="{FF2B5EF4-FFF2-40B4-BE49-F238E27FC236}">
                  <a16:creationId xmlns:a16="http://schemas.microsoft.com/office/drawing/2014/main" id="{ABE7622B-CD60-DD41-AB71-57AE307D3AD9}"/>
                </a:ext>
              </a:extLst>
            </p:cNvPr>
            <p:cNvCxnSpPr>
              <a:cxnSpLocks/>
              <a:stCxn id="78" idx="0"/>
              <a:endCxn id="39" idx="2"/>
            </p:cNvCxnSpPr>
            <p:nvPr/>
          </p:nvCxnSpPr>
          <p:spPr>
            <a:xfrm flipV="1">
              <a:off x="5948596" y="2518534"/>
              <a:ext cx="8079" cy="455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Group 45">
              <a:extLst>
                <a:ext uri="{FF2B5EF4-FFF2-40B4-BE49-F238E27FC236}">
                  <a16:creationId xmlns:a16="http://schemas.microsoft.com/office/drawing/2014/main" id="{4926C62A-EB2F-7A4A-B1F7-19B924D2A03C}"/>
                </a:ext>
              </a:extLst>
            </p:cNvPr>
            <p:cNvGrpSpPr/>
            <p:nvPr/>
          </p:nvGrpSpPr>
          <p:grpSpPr>
            <a:xfrm>
              <a:off x="8295742" y="2119540"/>
              <a:ext cx="875122" cy="398994"/>
              <a:chOff x="9804602" y="3764635"/>
              <a:chExt cx="875122" cy="398994"/>
            </a:xfrm>
          </p:grpSpPr>
          <p:sp>
            <p:nvSpPr>
              <p:cNvPr id="121" name="Rectangle 46">
                <a:extLst>
                  <a:ext uri="{FF2B5EF4-FFF2-40B4-BE49-F238E27FC236}">
                    <a16:creationId xmlns:a16="http://schemas.microsoft.com/office/drawing/2014/main" id="{072E18DB-5066-794F-B12E-285A7884EDF9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22" name="Rectangle 47">
                <a:extLst>
                  <a:ext uri="{FF2B5EF4-FFF2-40B4-BE49-F238E27FC236}">
                    <a16:creationId xmlns:a16="http://schemas.microsoft.com/office/drawing/2014/main" id="{2E41D9D4-2FEE-2343-A13B-F7DDDC6B7392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Rectangle 48">
                <a:extLst>
                  <a:ext uri="{FF2B5EF4-FFF2-40B4-BE49-F238E27FC236}">
                    <a16:creationId xmlns:a16="http://schemas.microsoft.com/office/drawing/2014/main" id="{47ABEA99-6CD1-2A4C-97FA-54593AEDC026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Rectangle 49">
                <a:extLst>
                  <a:ext uri="{FF2B5EF4-FFF2-40B4-BE49-F238E27FC236}">
                    <a16:creationId xmlns:a16="http://schemas.microsoft.com/office/drawing/2014/main" id="{0436941C-3666-B141-A279-469B05656CC7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Rectangle 50">
                <a:extLst>
                  <a:ext uri="{FF2B5EF4-FFF2-40B4-BE49-F238E27FC236}">
                    <a16:creationId xmlns:a16="http://schemas.microsoft.com/office/drawing/2014/main" id="{23E400E4-B114-4C43-8FA2-06246DABC8AE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Rectangle 51">
                <a:extLst>
                  <a:ext uri="{FF2B5EF4-FFF2-40B4-BE49-F238E27FC236}">
                    <a16:creationId xmlns:a16="http://schemas.microsoft.com/office/drawing/2014/main" id="{3373BD86-8383-134D-B095-CD4EAF1BDD1A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Rectangle 52">
                <a:extLst>
                  <a:ext uri="{FF2B5EF4-FFF2-40B4-BE49-F238E27FC236}">
                    <a16:creationId xmlns:a16="http://schemas.microsoft.com/office/drawing/2014/main" id="{BE387248-1771-9A47-835A-69D150967C7E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Rectangle 53">
                <a:extLst>
                  <a:ext uri="{FF2B5EF4-FFF2-40B4-BE49-F238E27FC236}">
                    <a16:creationId xmlns:a16="http://schemas.microsoft.com/office/drawing/2014/main" id="{9BAAB42B-EFED-A24E-A6A0-2D360FE3CB4A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Rectangle 54">
                <a:extLst>
                  <a:ext uri="{FF2B5EF4-FFF2-40B4-BE49-F238E27FC236}">
                    <a16:creationId xmlns:a16="http://schemas.microsoft.com/office/drawing/2014/main" id="{70E22B11-5FBC-384F-A22C-E7679C876C14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Rectangle 55">
                <a:extLst>
                  <a:ext uri="{FF2B5EF4-FFF2-40B4-BE49-F238E27FC236}">
                    <a16:creationId xmlns:a16="http://schemas.microsoft.com/office/drawing/2014/main" id="{05BF698D-97A7-244F-B266-71EB8BF46FB5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Rectangle 56">
                <a:extLst>
                  <a:ext uri="{FF2B5EF4-FFF2-40B4-BE49-F238E27FC236}">
                    <a16:creationId xmlns:a16="http://schemas.microsoft.com/office/drawing/2014/main" id="{B7CB2641-F9AF-8A4D-BDC1-E5B7D3779987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Rectangle 57">
                <a:extLst>
                  <a:ext uri="{FF2B5EF4-FFF2-40B4-BE49-F238E27FC236}">
                    <a16:creationId xmlns:a16="http://schemas.microsoft.com/office/drawing/2014/main" id="{B84F8E3A-098D-A64D-9AE2-71B572E511CD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Rectangle 58">
                <a:extLst>
                  <a:ext uri="{FF2B5EF4-FFF2-40B4-BE49-F238E27FC236}">
                    <a16:creationId xmlns:a16="http://schemas.microsoft.com/office/drawing/2014/main" id="{988EC7A5-E374-0D46-B0F6-62A53E5698AA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35" name="Straight Connector 27">
              <a:extLst>
                <a:ext uri="{FF2B5EF4-FFF2-40B4-BE49-F238E27FC236}">
                  <a16:creationId xmlns:a16="http://schemas.microsoft.com/office/drawing/2014/main" id="{321FF313-9787-954A-9F18-BBE786D74EB6}"/>
                </a:ext>
              </a:extLst>
            </p:cNvPr>
            <p:cNvCxnSpPr>
              <a:cxnSpLocks/>
              <a:stCxn id="39" idx="2"/>
              <a:endCxn id="65" idx="0"/>
            </p:cNvCxnSpPr>
            <p:nvPr/>
          </p:nvCxnSpPr>
          <p:spPr>
            <a:xfrm>
              <a:off x="5956675" y="2518534"/>
              <a:ext cx="2774144" cy="4828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29">
              <a:extLst>
                <a:ext uri="{FF2B5EF4-FFF2-40B4-BE49-F238E27FC236}">
                  <a16:creationId xmlns:a16="http://schemas.microsoft.com/office/drawing/2014/main" id="{1C94BC19-A891-5B4D-94FE-726F80519552}"/>
                </a:ext>
              </a:extLst>
            </p:cNvPr>
            <p:cNvCxnSpPr>
              <a:cxnSpLocks/>
              <a:stCxn id="121" idx="2"/>
              <a:endCxn id="78" idx="0"/>
            </p:cNvCxnSpPr>
            <p:nvPr/>
          </p:nvCxnSpPr>
          <p:spPr>
            <a:xfrm flipH="1">
              <a:off x="5948596" y="2518534"/>
              <a:ext cx="2784707" cy="4552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29">
              <a:extLst>
                <a:ext uri="{FF2B5EF4-FFF2-40B4-BE49-F238E27FC236}">
                  <a16:creationId xmlns:a16="http://schemas.microsoft.com/office/drawing/2014/main" id="{DEBBBD5C-50CF-B043-B975-138F92BDE30A}"/>
                </a:ext>
              </a:extLst>
            </p:cNvPr>
            <p:cNvCxnSpPr>
              <a:cxnSpLocks/>
              <a:stCxn id="121" idx="2"/>
              <a:endCxn id="52" idx="0"/>
            </p:cNvCxnSpPr>
            <p:nvPr/>
          </p:nvCxnSpPr>
          <p:spPr>
            <a:xfrm>
              <a:off x="8733303" y="2518534"/>
              <a:ext cx="1767100" cy="464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1" name="Group 45">
              <a:extLst>
                <a:ext uri="{FF2B5EF4-FFF2-40B4-BE49-F238E27FC236}">
                  <a16:creationId xmlns:a16="http://schemas.microsoft.com/office/drawing/2014/main" id="{84EF4DFB-2C67-3E41-86DF-8EFFB7951D6C}"/>
                </a:ext>
              </a:extLst>
            </p:cNvPr>
            <p:cNvGrpSpPr/>
            <p:nvPr/>
          </p:nvGrpSpPr>
          <p:grpSpPr>
            <a:xfrm>
              <a:off x="3756564" y="4131367"/>
              <a:ext cx="875122" cy="398994"/>
              <a:chOff x="9804602" y="3764635"/>
              <a:chExt cx="875122" cy="398994"/>
            </a:xfrm>
          </p:grpSpPr>
          <p:sp>
            <p:nvSpPr>
              <p:cNvPr id="152" name="Rectangle 46">
                <a:extLst>
                  <a:ext uri="{FF2B5EF4-FFF2-40B4-BE49-F238E27FC236}">
                    <a16:creationId xmlns:a16="http://schemas.microsoft.com/office/drawing/2014/main" id="{B373EB25-6759-9946-9A06-6E3166C87DD1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53" name="Rectangle 47">
                <a:extLst>
                  <a:ext uri="{FF2B5EF4-FFF2-40B4-BE49-F238E27FC236}">
                    <a16:creationId xmlns:a16="http://schemas.microsoft.com/office/drawing/2014/main" id="{25D96F49-EBA1-FA40-8E27-B741784C5F0D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Rectangle 48">
                <a:extLst>
                  <a:ext uri="{FF2B5EF4-FFF2-40B4-BE49-F238E27FC236}">
                    <a16:creationId xmlns:a16="http://schemas.microsoft.com/office/drawing/2014/main" id="{820A6B39-B402-F542-86DA-0C98C21A98EC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Rectangle 49">
                <a:extLst>
                  <a:ext uri="{FF2B5EF4-FFF2-40B4-BE49-F238E27FC236}">
                    <a16:creationId xmlns:a16="http://schemas.microsoft.com/office/drawing/2014/main" id="{8877FDA9-6C55-874F-8B15-4130B91DB7C1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Rectangle 50">
                <a:extLst>
                  <a:ext uri="{FF2B5EF4-FFF2-40B4-BE49-F238E27FC236}">
                    <a16:creationId xmlns:a16="http://schemas.microsoft.com/office/drawing/2014/main" id="{2860343D-69FF-FF42-B227-EEAF3B31A43D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Rectangle 51">
                <a:extLst>
                  <a:ext uri="{FF2B5EF4-FFF2-40B4-BE49-F238E27FC236}">
                    <a16:creationId xmlns:a16="http://schemas.microsoft.com/office/drawing/2014/main" id="{2BB47751-AC31-CE4E-B16B-88C46C4FC179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Rectangle 52">
                <a:extLst>
                  <a:ext uri="{FF2B5EF4-FFF2-40B4-BE49-F238E27FC236}">
                    <a16:creationId xmlns:a16="http://schemas.microsoft.com/office/drawing/2014/main" id="{6C51FA5A-00DB-344F-925F-E7E0650AAD6B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Rectangle 53">
                <a:extLst>
                  <a:ext uri="{FF2B5EF4-FFF2-40B4-BE49-F238E27FC236}">
                    <a16:creationId xmlns:a16="http://schemas.microsoft.com/office/drawing/2014/main" id="{73F217BB-EED1-0B4B-8C14-5A576D2920F6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Rectangle 54">
                <a:extLst>
                  <a:ext uri="{FF2B5EF4-FFF2-40B4-BE49-F238E27FC236}">
                    <a16:creationId xmlns:a16="http://schemas.microsoft.com/office/drawing/2014/main" id="{498967D0-E0C8-3943-801F-1704F28DCE73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Rectangle 55">
                <a:extLst>
                  <a:ext uri="{FF2B5EF4-FFF2-40B4-BE49-F238E27FC236}">
                    <a16:creationId xmlns:a16="http://schemas.microsoft.com/office/drawing/2014/main" id="{00A8CB71-19B0-9142-A325-1B0B911B775A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Rectangle 56">
                <a:extLst>
                  <a:ext uri="{FF2B5EF4-FFF2-40B4-BE49-F238E27FC236}">
                    <a16:creationId xmlns:a16="http://schemas.microsoft.com/office/drawing/2014/main" id="{14B017CA-7D0F-5F46-B214-25A6D21F8A54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Rectangle 57">
                <a:extLst>
                  <a:ext uri="{FF2B5EF4-FFF2-40B4-BE49-F238E27FC236}">
                    <a16:creationId xmlns:a16="http://schemas.microsoft.com/office/drawing/2014/main" id="{F2625A4B-EE69-CC4B-9036-267304A619E9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Rectangle 58">
                <a:extLst>
                  <a:ext uri="{FF2B5EF4-FFF2-40B4-BE49-F238E27FC236}">
                    <a16:creationId xmlns:a16="http://schemas.microsoft.com/office/drawing/2014/main" id="{913236AA-3DEA-CC4F-AE6D-ED6339C76444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5" name="Group 59">
              <a:extLst>
                <a:ext uri="{FF2B5EF4-FFF2-40B4-BE49-F238E27FC236}">
                  <a16:creationId xmlns:a16="http://schemas.microsoft.com/office/drawing/2014/main" id="{A2A11069-52C3-9F4A-9CD9-D14B28429406}"/>
                </a:ext>
              </a:extLst>
            </p:cNvPr>
            <p:cNvGrpSpPr/>
            <p:nvPr/>
          </p:nvGrpSpPr>
          <p:grpSpPr>
            <a:xfrm>
              <a:off x="5511035" y="4122295"/>
              <a:ext cx="875122" cy="398994"/>
              <a:chOff x="9804602" y="3764635"/>
              <a:chExt cx="875122" cy="398994"/>
            </a:xfrm>
          </p:grpSpPr>
          <p:sp>
            <p:nvSpPr>
              <p:cNvPr id="166" name="Rectangle 60">
                <a:extLst>
                  <a:ext uri="{FF2B5EF4-FFF2-40B4-BE49-F238E27FC236}">
                    <a16:creationId xmlns:a16="http://schemas.microsoft.com/office/drawing/2014/main" id="{91F9DA9E-5DA3-044D-A810-F290A478D46B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67" name="Rectangle 61">
                <a:extLst>
                  <a:ext uri="{FF2B5EF4-FFF2-40B4-BE49-F238E27FC236}">
                    <a16:creationId xmlns:a16="http://schemas.microsoft.com/office/drawing/2014/main" id="{6722B2E4-3A56-6345-B519-665C4817D9BE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Rectangle 62">
                <a:extLst>
                  <a:ext uri="{FF2B5EF4-FFF2-40B4-BE49-F238E27FC236}">
                    <a16:creationId xmlns:a16="http://schemas.microsoft.com/office/drawing/2014/main" id="{B95E7A31-180D-7542-951D-BEF4997D96C7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Rectangle 63">
                <a:extLst>
                  <a:ext uri="{FF2B5EF4-FFF2-40B4-BE49-F238E27FC236}">
                    <a16:creationId xmlns:a16="http://schemas.microsoft.com/office/drawing/2014/main" id="{26EFBE0C-1277-DC4B-B52D-EBB5D98A06C2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Rectangle 64">
                <a:extLst>
                  <a:ext uri="{FF2B5EF4-FFF2-40B4-BE49-F238E27FC236}">
                    <a16:creationId xmlns:a16="http://schemas.microsoft.com/office/drawing/2014/main" id="{5D5CACD0-6B76-6D44-8037-B3BD5E5D763A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Rectangle 65">
                <a:extLst>
                  <a:ext uri="{FF2B5EF4-FFF2-40B4-BE49-F238E27FC236}">
                    <a16:creationId xmlns:a16="http://schemas.microsoft.com/office/drawing/2014/main" id="{E93CFCCE-B6FB-E749-A4FF-A2A0B5E98142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Rectangle 66">
                <a:extLst>
                  <a:ext uri="{FF2B5EF4-FFF2-40B4-BE49-F238E27FC236}">
                    <a16:creationId xmlns:a16="http://schemas.microsoft.com/office/drawing/2014/main" id="{990D2A3F-24FC-C345-8F2B-E3794F5AC661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Rectangle 67">
                <a:extLst>
                  <a:ext uri="{FF2B5EF4-FFF2-40B4-BE49-F238E27FC236}">
                    <a16:creationId xmlns:a16="http://schemas.microsoft.com/office/drawing/2014/main" id="{22A30B36-1434-B342-B359-01C799D53E40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Rectangle 68">
                <a:extLst>
                  <a:ext uri="{FF2B5EF4-FFF2-40B4-BE49-F238E27FC236}">
                    <a16:creationId xmlns:a16="http://schemas.microsoft.com/office/drawing/2014/main" id="{50758CD3-A994-3248-8FFF-325D5C6241C6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Rectangle 69">
                <a:extLst>
                  <a:ext uri="{FF2B5EF4-FFF2-40B4-BE49-F238E27FC236}">
                    <a16:creationId xmlns:a16="http://schemas.microsoft.com/office/drawing/2014/main" id="{8B64204D-D323-8147-AD58-19A9F56AA965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Rectangle 70">
                <a:extLst>
                  <a:ext uri="{FF2B5EF4-FFF2-40B4-BE49-F238E27FC236}">
                    <a16:creationId xmlns:a16="http://schemas.microsoft.com/office/drawing/2014/main" id="{05F9A651-2F7B-1447-A615-CA3606DC15F7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Rectangle 71">
                <a:extLst>
                  <a:ext uri="{FF2B5EF4-FFF2-40B4-BE49-F238E27FC236}">
                    <a16:creationId xmlns:a16="http://schemas.microsoft.com/office/drawing/2014/main" id="{7D4493FC-8122-6749-8B43-44D1466EAA11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Rectangle 72">
                <a:extLst>
                  <a:ext uri="{FF2B5EF4-FFF2-40B4-BE49-F238E27FC236}">
                    <a16:creationId xmlns:a16="http://schemas.microsoft.com/office/drawing/2014/main" id="{674CA914-FA23-344F-AD9F-0B7AA12348C2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9" name="Group 73">
              <a:extLst>
                <a:ext uri="{FF2B5EF4-FFF2-40B4-BE49-F238E27FC236}">
                  <a16:creationId xmlns:a16="http://schemas.microsoft.com/office/drawing/2014/main" id="{4AA41179-94B8-9743-81E9-CE37BD5CEB3B}"/>
                </a:ext>
              </a:extLst>
            </p:cNvPr>
            <p:cNvGrpSpPr/>
            <p:nvPr/>
          </p:nvGrpSpPr>
          <p:grpSpPr>
            <a:xfrm>
              <a:off x="8293258" y="4149843"/>
              <a:ext cx="875122" cy="398994"/>
              <a:chOff x="9804602" y="3764635"/>
              <a:chExt cx="875122" cy="398994"/>
            </a:xfrm>
          </p:grpSpPr>
          <p:sp>
            <p:nvSpPr>
              <p:cNvPr id="180" name="Rectangle 74">
                <a:extLst>
                  <a:ext uri="{FF2B5EF4-FFF2-40B4-BE49-F238E27FC236}">
                    <a16:creationId xmlns:a16="http://schemas.microsoft.com/office/drawing/2014/main" id="{DBA00C25-7D20-4E42-9F53-A37A247A2556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81" name="Rectangle 75">
                <a:extLst>
                  <a:ext uri="{FF2B5EF4-FFF2-40B4-BE49-F238E27FC236}">
                    <a16:creationId xmlns:a16="http://schemas.microsoft.com/office/drawing/2014/main" id="{4995D812-42FB-704A-9911-F3A4D3861A7C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Rectangle 76">
                <a:extLst>
                  <a:ext uri="{FF2B5EF4-FFF2-40B4-BE49-F238E27FC236}">
                    <a16:creationId xmlns:a16="http://schemas.microsoft.com/office/drawing/2014/main" id="{7865F190-EDE7-F84F-8335-6366812FF029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Rectangle 77">
                <a:extLst>
                  <a:ext uri="{FF2B5EF4-FFF2-40B4-BE49-F238E27FC236}">
                    <a16:creationId xmlns:a16="http://schemas.microsoft.com/office/drawing/2014/main" id="{FE937D83-67EB-2543-B4FD-5F58075EF24E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Rectangle 78">
                <a:extLst>
                  <a:ext uri="{FF2B5EF4-FFF2-40B4-BE49-F238E27FC236}">
                    <a16:creationId xmlns:a16="http://schemas.microsoft.com/office/drawing/2014/main" id="{5EE02385-AD02-7F40-9E8A-97B4E0CCF1BF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Rectangle 79">
                <a:extLst>
                  <a:ext uri="{FF2B5EF4-FFF2-40B4-BE49-F238E27FC236}">
                    <a16:creationId xmlns:a16="http://schemas.microsoft.com/office/drawing/2014/main" id="{FB36C097-DB6D-714A-A3FA-660B9F1FBBA7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Rectangle 80">
                <a:extLst>
                  <a:ext uri="{FF2B5EF4-FFF2-40B4-BE49-F238E27FC236}">
                    <a16:creationId xmlns:a16="http://schemas.microsoft.com/office/drawing/2014/main" id="{0A88FD3E-6F58-F645-AB98-263A40CD52EF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Rectangle 81">
                <a:extLst>
                  <a:ext uri="{FF2B5EF4-FFF2-40B4-BE49-F238E27FC236}">
                    <a16:creationId xmlns:a16="http://schemas.microsoft.com/office/drawing/2014/main" id="{E8472426-E3B1-7B4D-9B1D-726DB0B4DD7B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Rectangle 82">
                <a:extLst>
                  <a:ext uri="{FF2B5EF4-FFF2-40B4-BE49-F238E27FC236}">
                    <a16:creationId xmlns:a16="http://schemas.microsoft.com/office/drawing/2014/main" id="{04D0F71A-4975-9E4B-ABE7-E271AE2144A1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Rectangle 83">
                <a:extLst>
                  <a:ext uri="{FF2B5EF4-FFF2-40B4-BE49-F238E27FC236}">
                    <a16:creationId xmlns:a16="http://schemas.microsoft.com/office/drawing/2014/main" id="{6C5EA4E9-FB2F-214E-A438-0900859D2FBA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Rectangle 84">
                <a:extLst>
                  <a:ext uri="{FF2B5EF4-FFF2-40B4-BE49-F238E27FC236}">
                    <a16:creationId xmlns:a16="http://schemas.microsoft.com/office/drawing/2014/main" id="{7B52F715-611E-754A-B9DA-29EA077EACAE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Rectangle 85">
                <a:extLst>
                  <a:ext uri="{FF2B5EF4-FFF2-40B4-BE49-F238E27FC236}">
                    <a16:creationId xmlns:a16="http://schemas.microsoft.com/office/drawing/2014/main" id="{B2D56ADA-A5A6-CA4C-A473-F176D918C275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Rectangle 86">
                <a:extLst>
                  <a:ext uri="{FF2B5EF4-FFF2-40B4-BE49-F238E27FC236}">
                    <a16:creationId xmlns:a16="http://schemas.microsoft.com/office/drawing/2014/main" id="{CF20F52F-56E4-6544-92FC-113F9EE7AB4E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3" name="Group 87">
              <a:extLst>
                <a:ext uri="{FF2B5EF4-FFF2-40B4-BE49-F238E27FC236}">
                  <a16:creationId xmlns:a16="http://schemas.microsoft.com/office/drawing/2014/main" id="{566F1FF5-3E42-5044-92A5-0A31448481DE}"/>
                </a:ext>
              </a:extLst>
            </p:cNvPr>
            <p:cNvGrpSpPr/>
            <p:nvPr/>
          </p:nvGrpSpPr>
          <p:grpSpPr>
            <a:xfrm>
              <a:off x="10062842" y="4131367"/>
              <a:ext cx="875122" cy="398994"/>
              <a:chOff x="9804602" y="3764635"/>
              <a:chExt cx="875122" cy="398994"/>
            </a:xfrm>
          </p:grpSpPr>
          <p:sp>
            <p:nvSpPr>
              <p:cNvPr id="194" name="Rectangle 88">
                <a:extLst>
                  <a:ext uri="{FF2B5EF4-FFF2-40B4-BE49-F238E27FC236}">
                    <a16:creationId xmlns:a16="http://schemas.microsoft.com/office/drawing/2014/main" id="{65CFB48A-0A3F-164B-8C01-E7F324F64E8F}"/>
                  </a:ext>
                </a:extLst>
              </p:cNvPr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95" name="Rectangle 89">
                <a:extLst>
                  <a:ext uri="{FF2B5EF4-FFF2-40B4-BE49-F238E27FC236}">
                    <a16:creationId xmlns:a16="http://schemas.microsoft.com/office/drawing/2014/main" id="{507AC466-2D12-1742-A6E9-78A24D4D4DBF}"/>
                  </a:ext>
                </a:extLst>
              </p:cNvPr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Rectangle 90">
                <a:extLst>
                  <a:ext uri="{FF2B5EF4-FFF2-40B4-BE49-F238E27FC236}">
                    <a16:creationId xmlns:a16="http://schemas.microsoft.com/office/drawing/2014/main" id="{FA0EDB4D-92FF-724D-AEEA-01AD3AB21A17}"/>
                  </a:ext>
                </a:extLst>
              </p:cNvPr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Rectangle 91">
                <a:extLst>
                  <a:ext uri="{FF2B5EF4-FFF2-40B4-BE49-F238E27FC236}">
                    <a16:creationId xmlns:a16="http://schemas.microsoft.com/office/drawing/2014/main" id="{0969AABC-F637-3746-AF6B-36CB07C378DB}"/>
                  </a:ext>
                </a:extLst>
              </p:cNvPr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Rectangle 92">
                <a:extLst>
                  <a:ext uri="{FF2B5EF4-FFF2-40B4-BE49-F238E27FC236}">
                    <a16:creationId xmlns:a16="http://schemas.microsoft.com/office/drawing/2014/main" id="{5A2CF87E-EAC7-524A-AD2A-3E08B54A18F1}"/>
                  </a:ext>
                </a:extLst>
              </p:cNvPr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Rectangle 93">
                <a:extLst>
                  <a:ext uri="{FF2B5EF4-FFF2-40B4-BE49-F238E27FC236}">
                    <a16:creationId xmlns:a16="http://schemas.microsoft.com/office/drawing/2014/main" id="{DBC78F0F-B5B2-2A41-B8B6-064DE469A48E}"/>
                  </a:ext>
                </a:extLst>
              </p:cNvPr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Rectangle 94">
                <a:extLst>
                  <a:ext uri="{FF2B5EF4-FFF2-40B4-BE49-F238E27FC236}">
                    <a16:creationId xmlns:a16="http://schemas.microsoft.com/office/drawing/2014/main" id="{494E2C9F-2F60-4A42-ABA0-99E1B14F4BC6}"/>
                  </a:ext>
                </a:extLst>
              </p:cNvPr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Rectangle 95">
                <a:extLst>
                  <a:ext uri="{FF2B5EF4-FFF2-40B4-BE49-F238E27FC236}">
                    <a16:creationId xmlns:a16="http://schemas.microsoft.com/office/drawing/2014/main" id="{1CFA3722-BDA6-8C4C-B4E9-EE7FD15EAF7D}"/>
                  </a:ext>
                </a:extLst>
              </p:cNvPr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Rectangle 96">
                <a:extLst>
                  <a:ext uri="{FF2B5EF4-FFF2-40B4-BE49-F238E27FC236}">
                    <a16:creationId xmlns:a16="http://schemas.microsoft.com/office/drawing/2014/main" id="{34ADD88D-ABB4-D349-A9EA-12D1BDCF0F30}"/>
                  </a:ext>
                </a:extLst>
              </p:cNvPr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Rectangle 97">
                <a:extLst>
                  <a:ext uri="{FF2B5EF4-FFF2-40B4-BE49-F238E27FC236}">
                    <a16:creationId xmlns:a16="http://schemas.microsoft.com/office/drawing/2014/main" id="{175DA996-28ED-AD40-8ED1-9D378CD1EC6A}"/>
                  </a:ext>
                </a:extLst>
              </p:cNvPr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Rectangle 98">
                <a:extLst>
                  <a:ext uri="{FF2B5EF4-FFF2-40B4-BE49-F238E27FC236}">
                    <a16:creationId xmlns:a16="http://schemas.microsoft.com/office/drawing/2014/main" id="{92A7D49F-EE9B-B24A-A4C7-6567C8D5C7FA}"/>
                  </a:ext>
                </a:extLst>
              </p:cNvPr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5" name="Rectangle 99">
                <a:extLst>
                  <a:ext uri="{FF2B5EF4-FFF2-40B4-BE49-F238E27FC236}">
                    <a16:creationId xmlns:a16="http://schemas.microsoft.com/office/drawing/2014/main" id="{00E3142C-3CE0-7F45-967F-17A66E29D228}"/>
                  </a:ext>
                </a:extLst>
              </p:cNvPr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Rectangle 100">
                <a:extLst>
                  <a:ext uri="{FF2B5EF4-FFF2-40B4-BE49-F238E27FC236}">
                    <a16:creationId xmlns:a16="http://schemas.microsoft.com/office/drawing/2014/main" id="{DA9AC504-CAA1-C545-9C0F-CE46B7B3CAC8}"/>
                  </a:ext>
                </a:extLst>
              </p:cNvPr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207" name="Straight Connector 29">
              <a:extLst>
                <a:ext uri="{FF2B5EF4-FFF2-40B4-BE49-F238E27FC236}">
                  <a16:creationId xmlns:a16="http://schemas.microsoft.com/office/drawing/2014/main" id="{9A4C322E-2831-A64D-A1FA-06E9EC232DB0}"/>
                </a:ext>
              </a:extLst>
            </p:cNvPr>
            <p:cNvCxnSpPr>
              <a:cxnSpLocks/>
              <a:stCxn id="78" idx="2"/>
              <a:endCxn id="152" idx="0"/>
            </p:cNvCxnSpPr>
            <p:nvPr/>
          </p:nvCxnSpPr>
          <p:spPr>
            <a:xfrm flipH="1">
              <a:off x="4194125" y="3372787"/>
              <a:ext cx="1754471" cy="7585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9">
              <a:extLst>
                <a:ext uri="{FF2B5EF4-FFF2-40B4-BE49-F238E27FC236}">
                  <a16:creationId xmlns:a16="http://schemas.microsoft.com/office/drawing/2014/main" id="{04DA5FE3-B2FE-024D-8C2A-889A6E31872A}"/>
                </a:ext>
              </a:extLst>
            </p:cNvPr>
            <p:cNvCxnSpPr>
              <a:cxnSpLocks/>
              <a:stCxn id="91" idx="2"/>
              <a:endCxn id="166" idx="0"/>
            </p:cNvCxnSpPr>
            <p:nvPr/>
          </p:nvCxnSpPr>
          <p:spPr>
            <a:xfrm>
              <a:off x="4194125" y="3381859"/>
              <a:ext cx="1754471" cy="7404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9">
              <a:extLst>
                <a:ext uri="{FF2B5EF4-FFF2-40B4-BE49-F238E27FC236}">
                  <a16:creationId xmlns:a16="http://schemas.microsoft.com/office/drawing/2014/main" id="{B43C3A0C-3745-264E-BF12-57DDDBB45C69}"/>
                </a:ext>
              </a:extLst>
            </p:cNvPr>
            <p:cNvCxnSpPr>
              <a:cxnSpLocks/>
              <a:stCxn id="78" idx="2"/>
              <a:endCxn id="166" idx="0"/>
            </p:cNvCxnSpPr>
            <p:nvPr/>
          </p:nvCxnSpPr>
          <p:spPr>
            <a:xfrm>
              <a:off x="5948596" y="3372787"/>
              <a:ext cx="0" cy="7495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9">
              <a:extLst>
                <a:ext uri="{FF2B5EF4-FFF2-40B4-BE49-F238E27FC236}">
                  <a16:creationId xmlns:a16="http://schemas.microsoft.com/office/drawing/2014/main" id="{12D683FB-6C2B-6746-96AF-65855DA244D8}"/>
                </a:ext>
              </a:extLst>
            </p:cNvPr>
            <p:cNvCxnSpPr>
              <a:cxnSpLocks/>
              <a:stCxn id="91" idx="2"/>
              <a:endCxn id="152" idx="0"/>
            </p:cNvCxnSpPr>
            <p:nvPr/>
          </p:nvCxnSpPr>
          <p:spPr>
            <a:xfrm>
              <a:off x="4194125" y="3381859"/>
              <a:ext cx="0" cy="7495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9">
              <a:extLst>
                <a:ext uri="{FF2B5EF4-FFF2-40B4-BE49-F238E27FC236}">
                  <a16:creationId xmlns:a16="http://schemas.microsoft.com/office/drawing/2014/main" id="{17E1F182-BFD0-2D4F-95A8-7FDAC852CDCE}"/>
                </a:ext>
              </a:extLst>
            </p:cNvPr>
            <p:cNvCxnSpPr>
              <a:cxnSpLocks/>
              <a:endCxn id="180" idx="0"/>
            </p:cNvCxnSpPr>
            <p:nvPr/>
          </p:nvCxnSpPr>
          <p:spPr>
            <a:xfrm flipH="1">
              <a:off x="8730819" y="3366826"/>
              <a:ext cx="1769586" cy="7830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9">
              <a:extLst>
                <a:ext uri="{FF2B5EF4-FFF2-40B4-BE49-F238E27FC236}">
                  <a16:creationId xmlns:a16="http://schemas.microsoft.com/office/drawing/2014/main" id="{528EB5DE-CC36-CE42-AC15-8E90D0AA6CE7}"/>
                </a:ext>
              </a:extLst>
            </p:cNvPr>
            <p:cNvCxnSpPr>
              <a:cxnSpLocks/>
              <a:stCxn id="65" idx="2"/>
              <a:endCxn id="194" idx="0"/>
            </p:cNvCxnSpPr>
            <p:nvPr/>
          </p:nvCxnSpPr>
          <p:spPr>
            <a:xfrm>
              <a:off x="8730819" y="3400335"/>
              <a:ext cx="1769584" cy="7310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9">
              <a:extLst>
                <a:ext uri="{FF2B5EF4-FFF2-40B4-BE49-F238E27FC236}">
                  <a16:creationId xmlns:a16="http://schemas.microsoft.com/office/drawing/2014/main" id="{AC37A518-258A-4744-BDCD-7283665E20F4}"/>
                </a:ext>
              </a:extLst>
            </p:cNvPr>
            <p:cNvCxnSpPr>
              <a:cxnSpLocks/>
              <a:endCxn id="194" idx="0"/>
            </p:cNvCxnSpPr>
            <p:nvPr/>
          </p:nvCxnSpPr>
          <p:spPr>
            <a:xfrm>
              <a:off x="10500403" y="3366826"/>
              <a:ext cx="0" cy="764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9">
              <a:extLst>
                <a:ext uri="{FF2B5EF4-FFF2-40B4-BE49-F238E27FC236}">
                  <a16:creationId xmlns:a16="http://schemas.microsoft.com/office/drawing/2014/main" id="{F60FA9D6-6CEE-5345-854F-CA5668836C5B}"/>
                </a:ext>
              </a:extLst>
            </p:cNvPr>
            <p:cNvCxnSpPr>
              <a:cxnSpLocks/>
              <a:stCxn id="65" idx="2"/>
              <a:endCxn id="180" idx="0"/>
            </p:cNvCxnSpPr>
            <p:nvPr/>
          </p:nvCxnSpPr>
          <p:spPr>
            <a:xfrm>
              <a:off x="8730819" y="3400335"/>
              <a:ext cx="0" cy="7495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" name="组合 224">
              <a:extLst>
                <a:ext uri="{FF2B5EF4-FFF2-40B4-BE49-F238E27FC236}">
                  <a16:creationId xmlns:a16="http://schemas.microsoft.com/office/drawing/2014/main" id="{5809402F-F09D-4048-BC15-892214032C31}"/>
                </a:ext>
              </a:extLst>
            </p:cNvPr>
            <p:cNvGrpSpPr/>
            <p:nvPr/>
          </p:nvGrpSpPr>
          <p:grpSpPr>
            <a:xfrm>
              <a:off x="3327716" y="5036064"/>
              <a:ext cx="764758" cy="582994"/>
              <a:chOff x="1662719" y="5269716"/>
              <a:chExt cx="977358" cy="582994"/>
            </a:xfrm>
          </p:grpSpPr>
          <p:sp>
            <p:nvSpPr>
              <p:cNvPr id="113" name="Rectangle 39">
                <a:extLst>
                  <a:ext uri="{FF2B5EF4-FFF2-40B4-BE49-F238E27FC236}">
                    <a16:creationId xmlns:a16="http://schemas.microsoft.com/office/drawing/2014/main" id="{C34AB2EF-085A-B149-8236-CE5DFE6B1B0C}"/>
                  </a:ext>
                </a:extLst>
              </p:cNvPr>
              <p:cNvSpPr/>
              <p:nvPr/>
            </p:nvSpPr>
            <p:spPr>
              <a:xfrm>
                <a:off x="1662719" y="5386082"/>
                <a:ext cx="977358" cy="46662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4" name="Rectangle 40">
                <a:extLst>
                  <a:ext uri="{FF2B5EF4-FFF2-40B4-BE49-F238E27FC236}">
                    <a16:creationId xmlns:a16="http://schemas.microsoft.com/office/drawing/2014/main" id="{16A873F4-6D11-BA40-A8EB-23BCCC8B55EE}"/>
                  </a:ext>
                </a:extLst>
              </p:cNvPr>
              <p:cNvSpPr/>
              <p:nvPr/>
            </p:nvSpPr>
            <p:spPr>
              <a:xfrm>
                <a:off x="1769077" y="5269717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41">
                <a:extLst>
                  <a:ext uri="{FF2B5EF4-FFF2-40B4-BE49-F238E27FC236}">
                    <a16:creationId xmlns:a16="http://schemas.microsoft.com/office/drawing/2014/main" id="{A0AB8205-8C8E-234F-90A8-2537F0C3EAE5}"/>
                  </a:ext>
                </a:extLst>
              </p:cNvPr>
              <p:cNvSpPr/>
              <p:nvPr/>
            </p:nvSpPr>
            <p:spPr>
              <a:xfrm>
                <a:off x="1980711" y="5269717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41">
                <a:extLst>
                  <a:ext uri="{FF2B5EF4-FFF2-40B4-BE49-F238E27FC236}">
                    <a16:creationId xmlns:a16="http://schemas.microsoft.com/office/drawing/2014/main" id="{A8A0735B-DF16-DE42-AD1B-02AA0B726E3D}"/>
                  </a:ext>
                </a:extLst>
              </p:cNvPr>
              <p:cNvSpPr/>
              <p:nvPr/>
            </p:nvSpPr>
            <p:spPr>
              <a:xfrm>
                <a:off x="2192345" y="5269716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41">
                <a:extLst>
                  <a:ext uri="{FF2B5EF4-FFF2-40B4-BE49-F238E27FC236}">
                    <a16:creationId xmlns:a16="http://schemas.microsoft.com/office/drawing/2014/main" id="{010839C1-3426-C747-AD3D-3292C9D7B94F}"/>
                  </a:ext>
                </a:extLst>
              </p:cNvPr>
              <p:cNvSpPr/>
              <p:nvPr/>
            </p:nvSpPr>
            <p:spPr>
              <a:xfrm>
                <a:off x="2403978" y="5269716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2" name="Straight Connector 29">
              <a:extLst>
                <a:ext uri="{FF2B5EF4-FFF2-40B4-BE49-F238E27FC236}">
                  <a16:creationId xmlns:a16="http://schemas.microsoft.com/office/drawing/2014/main" id="{46A11D14-2B8B-7146-ABFA-7CAF85155536}"/>
                </a:ext>
              </a:extLst>
            </p:cNvPr>
            <p:cNvCxnSpPr>
              <a:cxnSpLocks/>
              <a:stCxn id="152" idx="2"/>
              <a:endCxn id="114" idx="0"/>
            </p:cNvCxnSpPr>
            <p:nvPr/>
          </p:nvCxnSpPr>
          <p:spPr>
            <a:xfrm flipH="1">
              <a:off x="3456663" y="4530361"/>
              <a:ext cx="737462" cy="5057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1" name="组合 250">
              <a:extLst>
                <a:ext uri="{FF2B5EF4-FFF2-40B4-BE49-F238E27FC236}">
                  <a16:creationId xmlns:a16="http://schemas.microsoft.com/office/drawing/2014/main" id="{C54802A8-59A4-EC48-8828-0CC255391E81}"/>
                </a:ext>
              </a:extLst>
            </p:cNvPr>
            <p:cNvGrpSpPr/>
            <p:nvPr/>
          </p:nvGrpSpPr>
          <p:grpSpPr>
            <a:xfrm>
              <a:off x="6096786" y="5026197"/>
              <a:ext cx="764758" cy="582994"/>
              <a:chOff x="1662719" y="5269716"/>
              <a:chExt cx="977358" cy="582994"/>
            </a:xfrm>
          </p:grpSpPr>
          <p:sp>
            <p:nvSpPr>
              <p:cNvPr id="252" name="Rectangle 39">
                <a:extLst>
                  <a:ext uri="{FF2B5EF4-FFF2-40B4-BE49-F238E27FC236}">
                    <a16:creationId xmlns:a16="http://schemas.microsoft.com/office/drawing/2014/main" id="{846CA2FE-025A-964F-B0F5-871EFF0AE5D9}"/>
                  </a:ext>
                </a:extLst>
              </p:cNvPr>
              <p:cNvSpPr/>
              <p:nvPr/>
            </p:nvSpPr>
            <p:spPr>
              <a:xfrm>
                <a:off x="1662719" y="5386082"/>
                <a:ext cx="977358" cy="46662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53" name="Rectangle 40">
                <a:extLst>
                  <a:ext uri="{FF2B5EF4-FFF2-40B4-BE49-F238E27FC236}">
                    <a16:creationId xmlns:a16="http://schemas.microsoft.com/office/drawing/2014/main" id="{21D43A52-9D74-5343-90E7-A6BF8FFD3396}"/>
                  </a:ext>
                </a:extLst>
              </p:cNvPr>
              <p:cNvSpPr/>
              <p:nvPr/>
            </p:nvSpPr>
            <p:spPr>
              <a:xfrm>
                <a:off x="1769077" y="5269717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41">
                <a:extLst>
                  <a:ext uri="{FF2B5EF4-FFF2-40B4-BE49-F238E27FC236}">
                    <a16:creationId xmlns:a16="http://schemas.microsoft.com/office/drawing/2014/main" id="{4C39D77E-B488-7142-BDF3-37B103D750A1}"/>
                  </a:ext>
                </a:extLst>
              </p:cNvPr>
              <p:cNvSpPr/>
              <p:nvPr/>
            </p:nvSpPr>
            <p:spPr>
              <a:xfrm>
                <a:off x="1980711" y="5269717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41">
                <a:extLst>
                  <a:ext uri="{FF2B5EF4-FFF2-40B4-BE49-F238E27FC236}">
                    <a16:creationId xmlns:a16="http://schemas.microsoft.com/office/drawing/2014/main" id="{F36A76D8-6662-9D4F-80AA-A5175E500EE8}"/>
                  </a:ext>
                </a:extLst>
              </p:cNvPr>
              <p:cNvSpPr/>
              <p:nvPr/>
            </p:nvSpPr>
            <p:spPr>
              <a:xfrm>
                <a:off x="2192345" y="5269716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41">
                <a:extLst>
                  <a:ext uri="{FF2B5EF4-FFF2-40B4-BE49-F238E27FC236}">
                    <a16:creationId xmlns:a16="http://schemas.microsoft.com/office/drawing/2014/main" id="{5F4EB436-557F-1C45-8643-8D29CFC62B24}"/>
                  </a:ext>
                </a:extLst>
              </p:cNvPr>
              <p:cNvSpPr/>
              <p:nvPr/>
            </p:nvSpPr>
            <p:spPr>
              <a:xfrm>
                <a:off x="2403978" y="5269716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1" name="Straight Connector 29">
              <a:extLst>
                <a:ext uri="{FF2B5EF4-FFF2-40B4-BE49-F238E27FC236}">
                  <a16:creationId xmlns:a16="http://schemas.microsoft.com/office/drawing/2014/main" id="{601B401C-0AB2-0146-A330-43B6D36828B1}"/>
                </a:ext>
              </a:extLst>
            </p:cNvPr>
            <p:cNvCxnSpPr>
              <a:cxnSpLocks/>
              <a:stCxn id="152" idx="2"/>
              <a:endCxn id="115" idx="0"/>
            </p:cNvCxnSpPr>
            <p:nvPr/>
          </p:nvCxnSpPr>
          <p:spPr>
            <a:xfrm flipH="1">
              <a:off x="3622262" y="4530361"/>
              <a:ext cx="571863" cy="5057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9">
              <a:extLst>
                <a:ext uri="{FF2B5EF4-FFF2-40B4-BE49-F238E27FC236}">
                  <a16:creationId xmlns:a16="http://schemas.microsoft.com/office/drawing/2014/main" id="{4BF3872C-826D-624D-9B92-0EED731751A7}"/>
                </a:ext>
              </a:extLst>
            </p:cNvPr>
            <p:cNvCxnSpPr>
              <a:cxnSpLocks/>
              <a:stCxn id="152" idx="2"/>
              <a:endCxn id="223" idx="0"/>
            </p:cNvCxnSpPr>
            <p:nvPr/>
          </p:nvCxnSpPr>
          <p:spPr>
            <a:xfrm flipH="1">
              <a:off x="3787860" y="4530361"/>
              <a:ext cx="406265" cy="5057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9">
              <a:extLst>
                <a:ext uri="{FF2B5EF4-FFF2-40B4-BE49-F238E27FC236}">
                  <a16:creationId xmlns:a16="http://schemas.microsoft.com/office/drawing/2014/main" id="{D2A10880-830F-1447-BF37-9C5B9C154F51}"/>
                </a:ext>
              </a:extLst>
            </p:cNvPr>
            <p:cNvCxnSpPr>
              <a:cxnSpLocks/>
              <a:stCxn id="152" idx="2"/>
              <a:endCxn id="224" idx="0"/>
            </p:cNvCxnSpPr>
            <p:nvPr/>
          </p:nvCxnSpPr>
          <p:spPr>
            <a:xfrm flipH="1">
              <a:off x="3953457" y="4530361"/>
              <a:ext cx="240668" cy="50570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9">
              <a:extLst>
                <a:ext uri="{FF2B5EF4-FFF2-40B4-BE49-F238E27FC236}">
                  <a16:creationId xmlns:a16="http://schemas.microsoft.com/office/drawing/2014/main" id="{F15044FC-3574-3E4A-9707-1C3E671DFB11}"/>
                </a:ext>
              </a:extLst>
            </p:cNvPr>
            <p:cNvCxnSpPr>
              <a:cxnSpLocks/>
              <a:stCxn id="166" idx="2"/>
              <a:endCxn id="253" idx="0"/>
            </p:cNvCxnSpPr>
            <p:nvPr/>
          </p:nvCxnSpPr>
          <p:spPr>
            <a:xfrm>
              <a:off x="5948596" y="4521289"/>
              <a:ext cx="277137" cy="50490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9">
              <a:extLst>
                <a:ext uri="{FF2B5EF4-FFF2-40B4-BE49-F238E27FC236}">
                  <a16:creationId xmlns:a16="http://schemas.microsoft.com/office/drawing/2014/main" id="{41E4E200-ABAD-FF49-85CF-2F0B7EB553F2}"/>
                </a:ext>
              </a:extLst>
            </p:cNvPr>
            <p:cNvCxnSpPr>
              <a:cxnSpLocks/>
              <a:stCxn id="166" idx="2"/>
              <a:endCxn id="254" idx="0"/>
            </p:cNvCxnSpPr>
            <p:nvPr/>
          </p:nvCxnSpPr>
          <p:spPr>
            <a:xfrm>
              <a:off x="5948596" y="4521289"/>
              <a:ext cx="442736" cy="50490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9">
              <a:extLst>
                <a:ext uri="{FF2B5EF4-FFF2-40B4-BE49-F238E27FC236}">
                  <a16:creationId xmlns:a16="http://schemas.microsoft.com/office/drawing/2014/main" id="{4E7A4A1F-5766-4D4E-8B3F-CC9389F6BEB2}"/>
                </a:ext>
              </a:extLst>
            </p:cNvPr>
            <p:cNvCxnSpPr>
              <a:cxnSpLocks/>
              <a:stCxn id="166" idx="2"/>
              <a:endCxn id="255" idx="0"/>
            </p:cNvCxnSpPr>
            <p:nvPr/>
          </p:nvCxnSpPr>
          <p:spPr>
            <a:xfrm>
              <a:off x="5948596" y="4521289"/>
              <a:ext cx="608334" cy="50490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9">
              <a:extLst>
                <a:ext uri="{FF2B5EF4-FFF2-40B4-BE49-F238E27FC236}">
                  <a16:creationId xmlns:a16="http://schemas.microsoft.com/office/drawing/2014/main" id="{255C210C-974A-534C-8D35-2C873B50F488}"/>
                </a:ext>
              </a:extLst>
            </p:cNvPr>
            <p:cNvCxnSpPr>
              <a:cxnSpLocks/>
              <a:stCxn id="166" idx="2"/>
              <a:endCxn id="256" idx="0"/>
            </p:cNvCxnSpPr>
            <p:nvPr/>
          </p:nvCxnSpPr>
          <p:spPr>
            <a:xfrm>
              <a:off x="5948596" y="4521289"/>
              <a:ext cx="773931" cy="50490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2" name="组合 301">
              <a:extLst>
                <a:ext uri="{FF2B5EF4-FFF2-40B4-BE49-F238E27FC236}">
                  <a16:creationId xmlns:a16="http://schemas.microsoft.com/office/drawing/2014/main" id="{9DDF23B8-AAD0-064A-8473-ACE2057E8225}"/>
                </a:ext>
              </a:extLst>
            </p:cNvPr>
            <p:cNvGrpSpPr/>
            <p:nvPr/>
          </p:nvGrpSpPr>
          <p:grpSpPr>
            <a:xfrm>
              <a:off x="7887250" y="5057792"/>
              <a:ext cx="764758" cy="582994"/>
              <a:chOff x="1662719" y="5269716"/>
              <a:chExt cx="977358" cy="582994"/>
            </a:xfrm>
          </p:grpSpPr>
          <p:sp>
            <p:nvSpPr>
              <p:cNvPr id="303" name="Rectangle 39">
                <a:extLst>
                  <a:ext uri="{FF2B5EF4-FFF2-40B4-BE49-F238E27FC236}">
                    <a16:creationId xmlns:a16="http://schemas.microsoft.com/office/drawing/2014/main" id="{181E41EC-A471-6B4B-81AE-6AB4B9FE100D}"/>
                  </a:ext>
                </a:extLst>
              </p:cNvPr>
              <p:cNvSpPr/>
              <p:nvPr/>
            </p:nvSpPr>
            <p:spPr>
              <a:xfrm>
                <a:off x="1662719" y="5386082"/>
                <a:ext cx="977358" cy="46662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4" name="Rectangle 40">
                <a:extLst>
                  <a:ext uri="{FF2B5EF4-FFF2-40B4-BE49-F238E27FC236}">
                    <a16:creationId xmlns:a16="http://schemas.microsoft.com/office/drawing/2014/main" id="{9379BF0C-5D73-AA4C-A2BA-FF3C3915A7E3}"/>
                  </a:ext>
                </a:extLst>
              </p:cNvPr>
              <p:cNvSpPr/>
              <p:nvPr/>
            </p:nvSpPr>
            <p:spPr>
              <a:xfrm>
                <a:off x="1769077" y="5269717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41">
                <a:extLst>
                  <a:ext uri="{FF2B5EF4-FFF2-40B4-BE49-F238E27FC236}">
                    <a16:creationId xmlns:a16="http://schemas.microsoft.com/office/drawing/2014/main" id="{144B02CF-685F-FB4B-94BF-C07380F24F6D}"/>
                  </a:ext>
                </a:extLst>
              </p:cNvPr>
              <p:cNvSpPr/>
              <p:nvPr/>
            </p:nvSpPr>
            <p:spPr>
              <a:xfrm>
                <a:off x="1980711" y="5269717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41">
                <a:extLst>
                  <a:ext uri="{FF2B5EF4-FFF2-40B4-BE49-F238E27FC236}">
                    <a16:creationId xmlns:a16="http://schemas.microsoft.com/office/drawing/2014/main" id="{4BA654B0-9B52-C24E-9170-9F7228B7CF80}"/>
                  </a:ext>
                </a:extLst>
              </p:cNvPr>
              <p:cNvSpPr/>
              <p:nvPr/>
            </p:nvSpPr>
            <p:spPr>
              <a:xfrm>
                <a:off x="2192345" y="5269716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Rectangle 41">
                <a:extLst>
                  <a:ext uri="{FF2B5EF4-FFF2-40B4-BE49-F238E27FC236}">
                    <a16:creationId xmlns:a16="http://schemas.microsoft.com/office/drawing/2014/main" id="{3E761585-944B-1D45-8446-98A502F78CC9}"/>
                  </a:ext>
                </a:extLst>
              </p:cNvPr>
              <p:cNvSpPr/>
              <p:nvPr/>
            </p:nvSpPr>
            <p:spPr>
              <a:xfrm>
                <a:off x="2403978" y="5269716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4" name="Straight Connector 29">
              <a:extLst>
                <a:ext uri="{FF2B5EF4-FFF2-40B4-BE49-F238E27FC236}">
                  <a16:creationId xmlns:a16="http://schemas.microsoft.com/office/drawing/2014/main" id="{16E58EF7-0F18-B543-BF1A-78A5B5A4BC61}"/>
                </a:ext>
              </a:extLst>
            </p:cNvPr>
            <p:cNvCxnSpPr>
              <a:cxnSpLocks/>
              <a:stCxn id="180" idx="2"/>
              <a:endCxn id="304" idx="0"/>
            </p:cNvCxnSpPr>
            <p:nvPr/>
          </p:nvCxnSpPr>
          <p:spPr>
            <a:xfrm flipH="1">
              <a:off x="8016197" y="4548837"/>
              <a:ext cx="714622" cy="5089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1" name="组合 320">
              <a:extLst>
                <a:ext uri="{FF2B5EF4-FFF2-40B4-BE49-F238E27FC236}">
                  <a16:creationId xmlns:a16="http://schemas.microsoft.com/office/drawing/2014/main" id="{EC2BD3D7-B404-D04E-AF8D-485962D21795}"/>
                </a:ext>
              </a:extLst>
            </p:cNvPr>
            <p:cNvGrpSpPr/>
            <p:nvPr/>
          </p:nvGrpSpPr>
          <p:grpSpPr>
            <a:xfrm>
              <a:off x="10656320" y="5047925"/>
              <a:ext cx="764758" cy="582994"/>
              <a:chOff x="1662719" y="5269716"/>
              <a:chExt cx="977358" cy="582994"/>
            </a:xfrm>
          </p:grpSpPr>
          <p:sp>
            <p:nvSpPr>
              <p:cNvPr id="322" name="Rectangle 39">
                <a:extLst>
                  <a:ext uri="{FF2B5EF4-FFF2-40B4-BE49-F238E27FC236}">
                    <a16:creationId xmlns:a16="http://schemas.microsoft.com/office/drawing/2014/main" id="{7E6B5F9C-BE49-9F47-B2AF-9449171C0932}"/>
                  </a:ext>
                </a:extLst>
              </p:cNvPr>
              <p:cNvSpPr/>
              <p:nvPr/>
            </p:nvSpPr>
            <p:spPr>
              <a:xfrm>
                <a:off x="1662719" y="5386082"/>
                <a:ext cx="977358" cy="46662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23" name="Rectangle 40">
                <a:extLst>
                  <a:ext uri="{FF2B5EF4-FFF2-40B4-BE49-F238E27FC236}">
                    <a16:creationId xmlns:a16="http://schemas.microsoft.com/office/drawing/2014/main" id="{3F373568-F067-984F-BD7C-ADF6A237A6AF}"/>
                  </a:ext>
                </a:extLst>
              </p:cNvPr>
              <p:cNvSpPr/>
              <p:nvPr/>
            </p:nvSpPr>
            <p:spPr>
              <a:xfrm>
                <a:off x="1769077" y="5269717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41">
                <a:extLst>
                  <a:ext uri="{FF2B5EF4-FFF2-40B4-BE49-F238E27FC236}">
                    <a16:creationId xmlns:a16="http://schemas.microsoft.com/office/drawing/2014/main" id="{D1B30729-6C85-D94C-B607-868C39BC8712}"/>
                  </a:ext>
                </a:extLst>
              </p:cNvPr>
              <p:cNvSpPr/>
              <p:nvPr/>
            </p:nvSpPr>
            <p:spPr>
              <a:xfrm>
                <a:off x="1980711" y="5269717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41">
                <a:extLst>
                  <a:ext uri="{FF2B5EF4-FFF2-40B4-BE49-F238E27FC236}">
                    <a16:creationId xmlns:a16="http://schemas.microsoft.com/office/drawing/2014/main" id="{AF89E5B4-01D1-4543-9265-221A876D10ED}"/>
                  </a:ext>
                </a:extLst>
              </p:cNvPr>
              <p:cNvSpPr/>
              <p:nvPr/>
            </p:nvSpPr>
            <p:spPr>
              <a:xfrm>
                <a:off x="2192345" y="5269716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41">
                <a:extLst>
                  <a:ext uri="{FF2B5EF4-FFF2-40B4-BE49-F238E27FC236}">
                    <a16:creationId xmlns:a16="http://schemas.microsoft.com/office/drawing/2014/main" id="{CAE8A86E-60D8-6B4C-AAC0-5D7FFC36BBC8}"/>
                  </a:ext>
                </a:extLst>
              </p:cNvPr>
              <p:cNvSpPr/>
              <p:nvPr/>
            </p:nvSpPr>
            <p:spPr>
              <a:xfrm>
                <a:off x="2403978" y="5269716"/>
                <a:ext cx="116873" cy="2388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7" name="Straight Connector 29">
              <a:extLst>
                <a:ext uri="{FF2B5EF4-FFF2-40B4-BE49-F238E27FC236}">
                  <a16:creationId xmlns:a16="http://schemas.microsoft.com/office/drawing/2014/main" id="{0C9D3FCE-84E6-8C46-A889-1AFAD07E54BB}"/>
                </a:ext>
              </a:extLst>
            </p:cNvPr>
            <p:cNvCxnSpPr>
              <a:cxnSpLocks/>
              <a:stCxn id="180" idx="2"/>
              <a:endCxn id="305" idx="0"/>
            </p:cNvCxnSpPr>
            <p:nvPr/>
          </p:nvCxnSpPr>
          <p:spPr>
            <a:xfrm flipH="1">
              <a:off x="8181796" y="4548837"/>
              <a:ext cx="549023" cy="5089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29">
              <a:extLst>
                <a:ext uri="{FF2B5EF4-FFF2-40B4-BE49-F238E27FC236}">
                  <a16:creationId xmlns:a16="http://schemas.microsoft.com/office/drawing/2014/main" id="{BEB1BCD2-686A-D142-A0E6-A937923439C2}"/>
                </a:ext>
              </a:extLst>
            </p:cNvPr>
            <p:cNvCxnSpPr>
              <a:cxnSpLocks/>
              <a:stCxn id="180" idx="2"/>
              <a:endCxn id="306" idx="0"/>
            </p:cNvCxnSpPr>
            <p:nvPr/>
          </p:nvCxnSpPr>
          <p:spPr>
            <a:xfrm flipH="1">
              <a:off x="8347394" y="4548837"/>
              <a:ext cx="383425" cy="5089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29">
              <a:extLst>
                <a:ext uri="{FF2B5EF4-FFF2-40B4-BE49-F238E27FC236}">
                  <a16:creationId xmlns:a16="http://schemas.microsoft.com/office/drawing/2014/main" id="{D2F4E177-424D-A448-9680-87183C332AB4}"/>
                </a:ext>
              </a:extLst>
            </p:cNvPr>
            <p:cNvCxnSpPr>
              <a:cxnSpLocks/>
              <a:stCxn id="180" idx="2"/>
              <a:endCxn id="307" idx="0"/>
            </p:cNvCxnSpPr>
            <p:nvPr/>
          </p:nvCxnSpPr>
          <p:spPr>
            <a:xfrm flipH="1">
              <a:off x="8512991" y="4548837"/>
              <a:ext cx="217828" cy="5089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29">
              <a:extLst>
                <a:ext uri="{FF2B5EF4-FFF2-40B4-BE49-F238E27FC236}">
                  <a16:creationId xmlns:a16="http://schemas.microsoft.com/office/drawing/2014/main" id="{DAEA50B3-5821-9E49-ABE9-AC97E4707694}"/>
                </a:ext>
              </a:extLst>
            </p:cNvPr>
            <p:cNvCxnSpPr>
              <a:cxnSpLocks/>
              <a:stCxn id="194" idx="2"/>
              <a:endCxn id="323" idx="0"/>
            </p:cNvCxnSpPr>
            <p:nvPr/>
          </p:nvCxnSpPr>
          <p:spPr>
            <a:xfrm>
              <a:off x="10500403" y="4530361"/>
              <a:ext cx="284864" cy="51756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29">
              <a:extLst>
                <a:ext uri="{FF2B5EF4-FFF2-40B4-BE49-F238E27FC236}">
                  <a16:creationId xmlns:a16="http://schemas.microsoft.com/office/drawing/2014/main" id="{6D85E4A2-9942-9846-B80D-B39952F679B9}"/>
                </a:ext>
              </a:extLst>
            </p:cNvPr>
            <p:cNvCxnSpPr>
              <a:cxnSpLocks/>
              <a:stCxn id="194" idx="2"/>
              <a:endCxn id="324" idx="0"/>
            </p:cNvCxnSpPr>
            <p:nvPr/>
          </p:nvCxnSpPr>
          <p:spPr>
            <a:xfrm>
              <a:off x="10500403" y="4530361"/>
              <a:ext cx="450463" cy="51756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29">
              <a:extLst>
                <a:ext uri="{FF2B5EF4-FFF2-40B4-BE49-F238E27FC236}">
                  <a16:creationId xmlns:a16="http://schemas.microsoft.com/office/drawing/2014/main" id="{6F4EA60B-3F69-AB46-9C75-31877F527706}"/>
                </a:ext>
              </a:extLst>
            </p:cNvPr>
            <p:cNvCxnSpPr>
              <a:cxnSpLocks/>
              <a:stCxn id="194" idx="2"/>
              <a:endCxn id="325" idx="0"/>
            </p:cNvCxnSpPr>
            <p:nvPr/>
          </p:nvCxnSpPr>
          <p:spPr>
            <a:xfrm>
              <a:off x="10500403" y="4530361"/>
              <a:ext cx="616061" cy="5175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29">
              <a:extLst>
                <a:ext uri="{FF2B5EF4-FFF2-40B4-BE49-F238E27FC236}">
                  <a16:creationId xmlns:a16="http://schemas.microsoft.com/office/drawing/2014/main" id="{A74EF300-CC6C-0D4C-8A4B-2955F01C2DBA}"/>
                </a:ext>
              </a:extLst>
            </p:cNvPr>
            <p:cNvCxnSpPr>
              <a:cxnSpLocks/>
              <a:stCxn id="194" idx="2"/>
              <a:endCxn id="326" idx="0"/>
            </p:cNvCxnSpPr>
            <p:nvPr/>
          </p:nvCxnSpPr>
          <p:spPr>
            <a:xfrm>
              <a:off x="10500403" y="4530361"/>
              <a:ext cx="781658" cy="5175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Arrow Connector 5">
              <a:extLst>
                <a:ext uri="{FF2B5EF4-FFF2-40B4-BE49-F238E27FC236}">
                  <a16:creationId xmlns:a16="http://schemas.microsoft.com/office/drawing/2014/main" id="{CF8E1A53-CBDB-B741-9F82-AA0CE84193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1910" y="2518534"/>
              <a:ext cx="667154" cy="212746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15">
              <a:extLst>
                <a:ext uri="{FF2B5EF4-FFF2-40B4-BE49-F238E27FC236}">
                  <a16:creationId xmlns:a16="http://schemas.microsoft.com/office/drawing/2014/main" id="{D8F56A8D-AB57-594D-AA03-496B2E415A11}"/>
                </a:ext>
              </a:extLst>
            </p:cNvPr>
            <p:cNvCxnSpPr/>
            <p:nvPr/>
          </p:nvCxnSpPr>
          <p:spPr>
            <a:xfrm>
              <a:off x="9315240" y="5363303"/>
              <a:ext cx="783824" cy="0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09E043-DE0F-0041-93A0-700250733A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19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045552A-4B17-C54F-9252-A476BE16DFFB}"/>
              </a:ext>
            </a:extLst>
          </p:cNvPr>
          <p:cNvSpPr/>
          <p:nvPr/>
        </p:nvSpPr>
        <p:spPr>
          <a:xfrm>
            <a:off x="10470698" y="2928018"/>
            <a:ext cx="1645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100Gbps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lvl="2"/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switch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links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D7905C1-A6E2-5A48-B005-E3B7FBBB18B5}"/>
              </a:ext>
            </a:extLst>
          </p:cNvPr>
          <p:cNvSpPr/>
          <p:nvPr/>
        </p:nvSpPr>
        <p:spPr>
          <a:xfrm>
            <a:off x="5548703" y="1285489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Monitoring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Tools</a:t>
            </a:r>
          </a:p>
        </p:txBody>
      </p:sp>
      <p:sp>
        <p:nvSpPr>
          <p:cNvPr id="10" name="右大括号 9">
            <a:extLst>
              <a:ext uri="{FF2B5EF4-FFF2-40B4-BE49-F238E27FC236}">
                <a16:creationId xmlns:a16="http://schemas.microsoft.com/office/drawing/2014/main" id="{4C18C2E4-6500-C747-9D1B-D03918DC3126}"/>
              </a:ext>
            </a:extLst>
          </p:cNvPr>
          <p:cNvSpPr/>
          <p:nvPr/>
        </p:nvSpPr>
        <p:spPr>
          <a:xfrm rot="5400000">
            <a:off x="8485246" y="2780589"/>
            <a:ext cx="287258" cy="6361835"/>
          </a:xfrm>
          <a:prstGeom prst="rightBrace">
            <a:avLst>
              <a:gd name="adj1" fmla="val 31912"/>
              <a:gd name="adj2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5F1B01F6-72A8-4C41-8124-D1DF63FB5FF7}"/>
              </a:ext>
            </a:extLst>
          </p:cNvPr>
          <p:cNvSpPr/>
          <p:nvPr/>
        </p:nvSpPr>
        <p:spPr>
          <a:xfrm>
            <a:off x="6540894" y="6122763"/>
            <a:ext cx="3736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32x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25Gbps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NFP-4000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smartNIC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403CFC08-3271-0D41-BEAA-363A355003E4}"/>
              </a:ext>
            </a:extLst>
          </p:cNvPr>
          <p:cNvSpPr/>
          <p:nvPr/>
        </p:nvSpPr>
        <p:spPr>
          <a:xfrm>
            <a:off x="5334362" y="2799357"/>
            <a:ext cx="1459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10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Tofino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lvl="2"/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switches</a:t>
            </a:r>
          </a:p>
        </p:txBody>
      </p:sp>
      <p:cxnSp>
        <p:nvCxnSpPr>
          <p:cNvPr id="215" name="Straight Arrow Connector 5">
            <a:extLst>
              <a:ext uri="{FF2B5EF4-FFF2-40B4-BE49-F238E27FC236}">
                <a16:creationId xmlns:a16="http://schemas.microsoft.com/office/drawing/2014/main" id="{9666E3B3-C96B-A34C-A9D4-974F10992AA2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6701692" y="3139436"/>
            <a:ext cx="447303" cy="54968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矩形 227">
            <a:extLst>
              <a:ext uri="{FF2B5EF4-FFF2-40B4-BE49-F238E27FC236}">
                <a16:creationId xmlns:a16="http://schemas.microsoft.com/office/drawing/2014/main" id="{2FBAB24A-D193-3341-896B-DF81F45F1EC1}"/>
              </a:ext>
            </a:extLst>
          </p:cNvPr>
          <p:cNvSpPr/>
          <p:nvPr/>
        </p:nvSpPr>
        <p:spPr>
          <a:xfrm>
            <a:off x="8100275" y="1796052"/>
            <a:ext cx="1360249" cy="3781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/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NetSight</a:t>
            </a:r>
          </a:p>
        </p:txBody>
      </p:sp>
      <p:sp>
        <p:nvSpPr>
          <p:cNvPr id="229" name="矩形 228">
            <a:extLst>
              <a:ext uri="{FF2B5EF4-FFF2-40B4-BE49-F238E27FC236}">
                <a16:creationId xmlns:a16="http://schemas.microsoft.com/office/drawing/2014/main" id="{EE787D4E-0852-0641-B3AA-27B7CE278736}"/>
              </a:ext>
            </a:extLst>
          </p:cNvPr>
          <p:cNvSpPr/>
          <p:nvPr/>
        </p:nvSpPr>
        <p:spPr>
          <a:xfrm>
            <a:off x="6544126" y="1796051"/>
            <a:ext cx="1360249" cy="3781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/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NetSeer</a:t>
            </a:r>
          </a:p>
        </p:txBody>
      </p:sp>
      <p:sp>
        <p:nvSpPr>
          <p:cNvPr id="230" name="矩形 229">
            <a:extLst>
              <a:ext uri="{FF2B5EF4-FFF2-40B4-BE49-F238E27FC236}">
                <a16:creationId xmlns:a16="http://schemas.microsoft.com/office/drawing/2014/main" id="{68790382-D77F-2440-9242-4EA8E6F614ED}"/>
              </a:ext>
            </a:extLst>
          </p:cNvPr>
          <p:cNvSpPr/>
          <p:nvPr/>
        </p:nvSpPr>
        <p:spPr>
          <a:xfrm>
            <a:off x="9656424" y="1801898"/>
            <a:ext cx="1360249" cy="3781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/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EverFlow</a:t>
            </a:r>
          </a:p>
        </p:txBody>
      </p:sp>
      <p:sp>
        <p:nvSpPr>
          <p:cNvPr id="231" name="矩形 230">
            <a:extLst>
              <a:ext uri="{FF2B5EF4-FFF2-40B4-BE49-F238E27FC236}">
                <a16:creationId xmlns:a16="http://schemas.microsoft.com/office/drawing/2014/main" id="{BEC2421D-129B-FB4E-9500-DE5474A57066}"/>
              </a:ext>
            </a:extLst>
          </p:cNvPr>
          <p:cNvSpPr/>
          <p:nvPr/>
        </p:nvSpPr>
        <p:spPr>
          <a:xfrm>
            <a:off x="9656423" y="2254464"/>
            <a:ext cx="1360249" cy="3781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/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PingMesh</a:t>
            </a:r>
          </a:p>
        </p:txBody>
      </p:sp>
      <p:sp>
        <p:nvSpPr>
          <p:cNvPr id="233" name="矩形 232">
            <a:extLst>
              <a:ext uri="{FF2B5EF4-FFF2-40B4-BE49-F238E27FC236}">
                <a16:creationId xmlns:a16="http://schemas.microsoft.com/office/drawing/2014/main" id="{8F4E680F-A506-2B47-9CAE-435BD1B1B928}"/>
              </a:ext>
            </a:extLst>
          </p:cNvPr>
          <p:cNvSpPr/>
          <p:nvPr/>
        </p:nvSpPr>
        <p:spPr>
          <a:xfrm>
            <a:off x="6554734" y="2261327"/>
            <a:ext cx="2911485" cy="3781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/>
            <a:r>
              <a:rPr kumimoji="0" lang="en-US" altLang="zh-CN" sz="20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Sampl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1:10,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1:100,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1:1000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kumimoji="0" lang="en-US" altLang="zh-CN" sz="20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DE8708D3-6AC4-5742-9FF9-DFA0D270C2FC}"/>
              </a:ext>
            </a:extLst>
          </p:cNvPr>
          <p:cNvSpPr/>
          <p:nvPr/>
        </p:nvSpPr>
        <p:spPr>
          <a:xfrm>
            <a:off x="1204373" y="2126782"/>
            <a:ext cx="3086781" cy="1172329"/>
          </a:xfrm>
          <a:prstGeom prst="roundRect">
            <a:avLst>
              <a:gd name="adj" fmla="val 8627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NPA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Location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36" name="圆角矩形 235">
            <a:extLst>
              <a:ext uri="{FF2B5EF4-FFF2-40B4-BE49-F238E27FC236}">
                <a16:creationId xmlns:a16="http://schemas.microsoft.com/office/drawing/2014/main" id="{E22E172B-411A-3B49-9E85-D18A2E725C78}"/>
              </a:ext>
            </a:extLst>
          </p:cNvPr>
          <p:cNvSpPr/>
          <p:nvPr/>
        </p:nvSpPr>
        <p:spPr>
          <a:xfrm>
            <a:off x="1223206" y="3624916"/>
            <a:ext cx="3086781" cy="1172329"/>
          </a:xfrm>
          <a:prstGeom prst="roundRect">
            <a:avLst>
              <a:gd name="adj" fmla="val 8627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Coverage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&amp;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Accuracy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37" name="圆角矩形 236">
            <a:extLst>
              <a:ext uri="{FF2B5EF4-FFF2-40B4-BE49-F238E27FC236}">
                <a16:creationId xmlns:a16="http://schemas.microsoft.com/office/drawing/2014/main" id="{E7F00C4A-9C4C-6446-B0F7-651F43AF5699}"/>
              </a:ext>
            </a:extLst>
          </p:cNvPr>
          <p:cNvSpPr/>
          <p:nvPr/>
        </p:nvSpPr>
        <p:spPr>
          <a:xfrm>
            <a:off x="1204373" y="5157054"/>
            <a:ext cx="3086781" cy="1172329"/>
          </a:xfrm>
          <a:prstGeom prst="roundRect">
            <a:avLst>
              <a:gd name="adj" fmla="val 8627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Scalability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38" name="矩形 237">
            <a:extLst>
              <a:ext uri="{FF2B5EF4-FFF2-40B4-BE49-F238E27FC236}">
                <a16:creationId xmlns:a16="http://schemas.microsoft.com/office/drawing/2014/main" id="{20BE781B-8305-5343-85A6-6A9AC8FF33F0}"/>
              </a:ext>
            </a:extLst>
          </p:cNvPr>
          <p:cNvSpPr/>
          <p:nvPr/>
        </p:nvSpPr>
        <p:spPr>
          <a:xfrm>
            <a:off x="1472858" y="2624741"/>
            <a:ext cx="2549810" cy="58336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>
              <a:lnSpc>
                <a:spcPct val="80000"/>
              </a:lnSpc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61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.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3%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~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99.9%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location time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reduction</a:t>
            </a:r>
          </a:p>
        </p:txBody>
      </p:sp>
      <p:sp>
        <p:nvSpPr>
          <p:cNvPr id="239" name="矩形 238">
            <a:extLst>
              <a:ext uri="{FF2B5EF4-FFF2-40B4-BE49-F238E27FC236}">
                <a16:creationId xmlns:a16="http://schemas.microsoft.com/office/drawing/2014/main" id="{DD97C2AD-9A69-C34A-88C9-8EE93F83FDC4}"/>
              </a:ext>
            </a:extLst>
          </p:cNvPr>
          <p:cNvSpPr/>
          <p:nvPr/>
        </p:nvSpPr>
        <p:spPr>
          <a:xfrm>
            <a:off x="1491691" y="4117522"/>
            <a:ext cx="2549810" cy="58336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>
              <a:lnSpc>
                <a:spcPct val="8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100%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coverage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without</a:t>
            </a:r>
            <a:r>
              <a:rPr kumimoji="0" lang="zh-CN" altLang="en-US" sz="20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false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positive</a:t>
            </a:r>
          </a:p>
        </p:txBody>
      </p:sp>
      <p:sp>
        <p:nvSpPr>
          <p:cNvPr id="240" name="矩形 239">
            <a:extLst>
              <a:ext uri="{FF2B5EF4-FFF2-40B4-BE49-F238E27FC236}">
                <a16:creationId xmlns:a16="http://schemas.microsoft.com/office/drawing/2014/main" id="{DC468A16-1375-AD4B-8763-70FB1432DE58}"/>
              </a:ext>
            </a:extLst>
          </p:cNvPr>
          <p:cNvSpPr/>
          <p:nvPr/>
        </p:nvSpPr>
        <p:spPr>
          <a:xfrm>
            <a:off x="1472858" y="5621332"/>
            <a:ext cx="2549810" cy="58336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>
              <a:lnSpc>
                <a:spcPct val="80000"/>
              </a:lnSpc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0.01%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bandwidth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overheads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445F738-CF53-9448-8956-92F6BF93DB60}"/>
              </a:ext>
            </a:extLst>
          </p:cNvPr>
          <p:cNvSpPr/>
          <p:nvPr/>
        </p:nvSpPr>
        <p:spPr>
          <a:xfrm>
            <a:off x="1067281" y="1455529"/>
            <a:ext cx="3398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Evaluation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Highlights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108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6" grpId="0" animBg="1"/>
      <p:bldP spid="237" grpId="0" animBg="1"/>
      <p:bldP spid="238" grpId="1" animBg="1"/>
      <p:bldP spid="239" grpId="0" animBg="1"/>
      <p:bldP spid="240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D60BDB2-8032-B845-A2B7-19CFA48BAE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888" y="1489587"/>
            <a:ext cx="11490325" cy="5085781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/>
                </a:solidFill>
                <a:sym typeface="Wingdings"/>
              </a:rPr>
              <a:t>NetSeer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accelerates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NPA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location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from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minute-level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to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second-level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endParaRPr lang="en-US" altLang="zh-CN" b="1" dirty="0">
              <a:solidFill>
                <a:schemeClr val="tx1"/>
              </a:solidFill>
              <a:sym typeface="Wingding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7" y="282632"/>
            <a:ext cx="11885395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Evaluation: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Real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Case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Study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FE8502D-2E1A-A643-B50C-BFD82313765E}"/>
              </a:ext>
            </a:extLst>
          </p:cNvPr>
          <p:cNvSpPr txBox="1"/>
          <p:nvPr/>
        </p:nvSpPr>
        <p:spPr>
          <a:xfrm>
            <a:off x="998333" y="5700030"/>
            <a:ext cx="10195333" cy="471924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NetSeer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reduces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NPA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location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time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by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61.3%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to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99.9%</a:t>
            </a:r>
            <a:endParaRPr kumimoji="0" lang="zh-CN" altLang="en-US" sz="2400" b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4C1EB13-ED93-3D46-819B-1A718B03AD3B}"/>
              </a:ext>
            </a:extLst>
          </p:cNvPr>
          <p:cNvSpPr/>
          <p:nvPr/>
        </p:nvSpPr>
        <p:spPr>
          <a:xfrm>
            <a:off x="1016287" y="2249968"/>
            <a:ext cx="4614161" cy="3781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l" defTabSz="825500"/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#1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Congestion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due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to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unexpected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volume</a:t>
            </a:r>
            <a:endParaRPr lang="en-US" altLang="zh-CN" sz="2000" b="1" dirty="0">
              <a:solidFill>
                <a:schemeClr val="accent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3338566-6222-A147-A512-25CA0DD966A4}"/>
              </a:ext>
            </a:extLst>
          </p:cNvPr>
          <p:cNvSpPr/>
          <p:nvPr/>
        </p:nvSpPr>
        <p:spPr>
          <a:xfrm>
            <a:off x="1016287" y="2900080"/>
            <a:ext cx="4614161" cy="3781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l" defTabSz="825500"/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#2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ACL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configuration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error</a:t>
            </a:r>
            <a:endParaRPr kumimoji="0" lang="en-US" altLang="zh-CN" sz="20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4DA495-4B42-1D46-8667-90A531691BC9}"/>
              </a:ext>
            </a:extLst>
          </p:cNvPr>
          <p:cNvSpPr/>
          <p:nvPr/>
        </p:nvSpPr>
        <p:spPr>
          <a:xfrm>
            <a:off x="1016287" y="3550192"/>
            <a:ext cx="4614161" cy="3781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l" defTabSz="825500"/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#3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Silent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drop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due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to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parity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error</a:t>
            </a:r>
            <a:endParaRPr kumimoji="0" lang="en-US" altLang="zh-CN" sz="20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6279A19-EA58-D348-8A13-EE743C2D5CB8}"/>
              </a:ext>
            </a:extLst>
          </p:cNvPr>
          <p:cNvSpPr/>
          <p:nvPr/>
        </p:nvSpPr>
        <p:spPr>
          <a:xfrm>
            <a:off x="1016287" y="4200304"/>
            <a:ext cx="4614161" cy="3781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l" defTabSz="825500"/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#4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Routing error due to network update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endParaRPr lang="en-US" altLang="zh-CN" sz="2000" b="1" dirty="0">
              <a:solidFill>
                <a:schemeClr val="accent1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FFE0BA6-4F30-3C47-B79E-5BB0BAD561FE}"/>
              </a:ext>
            </a:extLst>
          </p:cNvPr>
          <p:cNvSpPr/>
          <p:nvPr/>
        </p:nvSpPr>
        <p:spPr>
          <a:xfrm>
            <a:off x="1016287" y="4850417"/>
            <a:ext cx="4614161" cy="37811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algn="l" defTabSz="825500"/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#5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SSD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firmware</a:t>
            </a:r>
            <a:r>
              <a:rPr lang="zh-CN" alt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 </a:t>
            </a:r>
            <a:r>
              <a:rPr lang="en-US" altLang="zh-CN" sz="2000" b="1" dirty="0">
                <a:solidFill>
                  <a:schemeClr val="accent1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bug</a:t>
            </a:r>
            <a:endParaRPr kumimoji="0" lang="en-US" altLang="zh-CN" sz="2000" b="1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  <a:sym typeface="Helvetica Light"/>
            </a:endParaRPr>
          </a:p>
        </p:txBody>
      </p:sp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96B89EA8-31F2-7040-9446-CE819EA6094B}"/>
              </a:ext>
            </a:extLst>
          </p:cNvPr>
          <p:cNvGraphicFramePr>
            <a:graphicFrameLocks/>
          </p:cNvGraphicFramePr>
          <p:nvPr/>
        </p:nvGraphicFramePr>
        <p:xfrm>
          <a:off x="6260930" y="2249299"/>
          <a:ext cx="4950690" cy="2979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6FE9ED0-210A-C643-8D81-DCE3A150E8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20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095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Graphic spid="14" grpId="0">
        <p:bldSub>
          <a:bldChart bld="series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7" y="282632"/>
            <a:ext cx="11885395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Evaluation: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Performance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Benchmark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5D64B8-CC0B-AE4A-8849-5A470655C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2" y="3367014"/>
            <a:ext cx="5029200" cy="30734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D70EF9D-AFE3-EC4B-B66D-89D0D6819132}"/>
              </a:ext>
            </a:extLst>
          </p:cNvPr>
          <p:cNvSpPr txBox="1"/>
          <p:nvPr/>
        </p:nvSpPr>
        <p:spPr>
          <a:xfrm>
            <a:off x="1321454" y="2194340"/>
            <a:ext cx="4236136" cy="841256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NetSeer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monitors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100%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with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full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accuracy</a:t>
            </a:r>
            <a:endParaRPr lang="en" altLang="zh-C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2776F3-E3CD-614C-8A4E-0BE4ADED42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25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E8769A-0713-4446-B129-A7FD0F6AA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78" y="3440395"/>
            <a:ext cx="5041900" cy="30861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6A297A8-B4FA-AE43-A9A7-F4F08140A290}"/>
              </a:ext>
            </a:extLst>
          </p:cNvPr>
          <p:cNvSpPr txBox="1"/>
          <p:nvPr/>
        </p:nvSpPr>
        <p:spPr>
          <a:xfrm>
            <a:off x="6412334" y="2178950"/>
            <a:ext cx="4648337" cy="872034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NetSeer is scalable with 0.01% bandwidth overhead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8471C0C-A353-D74F-AB2D-E9D3D47372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888" y="1489587"/>
            <a:ext cx="11490325" cy="5085781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/>
                </a:solidFill>
                <a:sym typeface="Wingdings"/>
              </a:rPr>
              <a:t>NetSeer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reconciles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coverage,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accuracy,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and</a:t>
            </a:r>
            <a:r>
              <a:rPr lang="zh-CN" altLang="en-US" b="1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sym typeface="Wingdings"/>
              </a:rPr>
              <a:t>scalability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4531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08555732-EF91-E84A-A4C2-047067A41611}"/>
              </a:ext>
            </a:extLst>
          </p:cNvPr>
          <p:cNvSpPr txBox="1"/>
          <p:nvPr/>
        </p:nvSpPr>
        <p:spPr>
          <a:xfrm>
            <a:off x="8560764" y="1206112"/>
            <a:ext cx="3121504" cy="5334794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  <a:p>
            <a:pPr defTabSz="825500"/>
            <a:endParaRPr lang="en" altLang="zh-CN" sz="2000" b="1" dirty="0">
              <a:solidFill>
                <a:srgbClr val="FF0000"/>
              </a:solidFill>
            </a:endParaRPr>
          </a:p>
        </p:txBody>
      </p:sp>
      <p:cxnSp>
        <p:nvCxnSpPr>
          <p:cNvPr id="40" name="直线箭头连接符 8">
            <a:extLst>
              <a:ext uri="{FF2B5EF4-FFF2-40B4-BE49-F238E27FC236}">
                <a16:creationId xmlns:a16="http://schemas.microsoft.com/office/drawing/2014/main" id="{FD681FD8-B3AE-A140-8676-C00DDA14F8B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143113" y="1928801"/>
            <a:ext cx="2478" cy="1434272"/>
          </a:xfrm>
          <a:prstGeom prst="curvedConnector3">
            <a:avLst>
              <a:gd name="adj1" fmla="val 9325182"/>
            </a:avLst>
          </a:prstGeom>
          <a:noFill/>
          <a:ln w="28575" cap="flat">
            <a:solidFill>
              <a:schemeClr val="tx1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2" name="图片 41">
            <a:extLst>
              <a:ext uri="{FF2B5EF4-FFF2-40B4-BE49-F238E27FC236}">
                <a16:creationId xmlns:a16="http://schemas.microsoft.com/office/drawing/2014/main" id="{A2F98A4B-D0D1-604E-8A3B-3D7707C1B4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6741" y="2232756"/>
            <a:ext cx="331357" cy="337569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8D0BBB35-8DF6-9345-8068-BED744910ECA}"/>
              </a:ext>
            </a:extLst>
          </p:cNvPr>
          <p:cNvSpPr/>
          <p:nvPr/>
        </p:nvSpPr>
        <p:spPr>
          <a:xfrm>
            <a:off x="8898780" y="2625652"/>
            <a:ext cx="1063549" cy="47192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352DCB2-AF04-BE4D-8CDA-23395F69BFFA}"/>
              </a:ext>
            </a:extLst>
          </p:cNvPr>
          <p:cNvSpPr/>
          <p:nvPr/>
        </p:nvSpPr>
        <p:spPr>
          <a:xfrm>
            <a:off x="10333052" y="2623174"/>
            <a:ext cx="1063549" cy="47192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12E3480-7528-4640-A820-DB4A46910A45}"/>
              </a:ext>
            </a:extLst>
          </p:cNvPr>
          <p:cNvSpPr txBox="1"/>
          <p:nvPr/>
        </p:nvSpPr>
        <p:spPr>
          <a:xfrm>
            <a:off x="10301418" y="3826384"/>
            <a:ext cx="1188896" cy="65659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Small</a:t>
            </a:r>
            <a:r>
              <a:rPr kumimoji="0" lang="zh-CN" altLang="en-US" sz="1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1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Overhead</a:t>
            </a:r>
            <a:endParaRPr kumimoji="0" lang="zh-CN" altLang="en-US" sz="18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46" name="直线箭头连接符 8">
            <a:extLst>
              <a:ext uri="{FF2B5EF4-FFF2-40B4-BE49-F238E27FC236}">
                <a16:creationId xmlns:a16="http://schemas.microsoft.com/office/drawing/2014/main" id="{83B8B029-DE34-B044-9B0A-277429D653B5}"/>
              </a:ext>
            </a:extLst>
          </p:cNvPr>
          <p:cNvCxnSpPr>
            <a:cxnSpLocks/>
            <a:stCxn id="49" idx="0"/>
          </p:cNvCxnSpPr>
          <p:nvPr/>
        </p:nvCxnSpPr>
        <p:spPr>
          <a:xfrm flipH="1" flipV="1">
            <a:off x="10153600" y="3095098"/>
            <a:ext cx="0" cy="211916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92D92FBA-6ACC-B84D-B285-06243F59ADDD}"/>
              </a:ext>
            </a:extLst>
          </p:cNvPr>
          <p:cNvSpPr txBox="1"/>
          <p:nvPr/>
        </p:nvSpPr>
        <p:spPr>
          <a:xfrm>
            <a:off x="8659260" y="3949494"/>
            <a:ext cx="134652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7660B49-00AD-A64A-86CB-703819460887}"/>
              </a:ext>
            </a:extLst>
          </p:cNvPr>
          <p:cNvSpPr txBox="1"/>
          <p:nvPr/>
        </p:nvSpPr>
        <p:spPr>
          <a:xfrm>
            <a:off x="8521338" y="5932906"/>
            <a:ext cx="312423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</a:t>
            </a:r>
            <a:r>
              <a:rPr kumimoji="0" lang="zh-CN" altLang="en-US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Telemetry</a:t>
            </a:r>
            <a:endParaRPr kumimoji="0" lang="en-US" altLang="zh-CN" sz="2400" b="1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Conclusion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9" name="圆角矩形 48">
            <a:extLst>
              <a:ext uri="{FF2B5EF4-FFF2-40B4-BE49-F238E27FC236}">
                <a16:creationId xmlns:a16="http://schemas.microsoft.com/office/drawing/2014/main" id="{78424E8E-BBA3-9B4A-8D63-FD577322CE03}"/>
              </a:ext>
            </a:extLst>
          </p:cNvPr>
          <p:cNvSpPr/>
          <p:nvPr/>
        </p:nvSpPr>
        <p:spPr>
          <a:xfrm>
            <a:off x="8937271" y="5214260"/>
            <a:ext cx="2497813" cy="554117"/>
          </a:xfrm>
          <a:prstGeom prst="roundRect">
            <a:avLst>
              <a:gd name="adj" fmla="val 7763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White-box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36A3D3E-280C-2A4B-92C8-2705C194098F}"/>
              </a:ext>
            </a:extLst>
          </p:cNvPr>
          <p:cNvSpPr txBox="1"/>
          <p:nvPr/>
        </p:nvSpPr>
        <p:spPr>
          <a:xfrm>
            <a:off x="8834544" y="1538872"/>
            <a:ext cx="2497821" cy="410369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Fine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data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granularity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E3A8D3FB-35CC-7541-9118-AC7F0A8341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888" y="1442695"/>
            <a:ext cx="8676928" cy="508578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Flow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event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telemetry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(FET)</a:t>
            </a:r>
          </a:p>
          <a:p>
            <a:pPr lvl="1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Flow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events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are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key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to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NPA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location</a:t>
            </a:r>
          </a:p>
          <a:p>
            <a:pPr lvl="1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Programmable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data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plane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brings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unprecedented</a:t>
            </a:r>
            <a:b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</a:b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opportunities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for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fine-grained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and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efficient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monitoring</a:t>
            </a:r>
            <a:endParaRPr lang="en-US" altLang="zh-CN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NetSeer: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FET-based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</a:t>
            </a:r>
          </a:p>
          <a:p>
            <a:pPr lvl="1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Inter-switch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</a:t>
            </a:r>
          </a:p>
          <a:p>
            <a:pPr lvl="1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ASIC-CPU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accuracy</a:t>
            </a:r>
            <a:endParaRPr lang="en-US" altLang="zh-CN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NetSeer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Alibaba</a:t>
            </a:r>
            <a:r>
              <a:rPr lang="zh-CN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endParaRPr lang="zh-CN" altLang="en-US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灯片编号占位符 1">
            <a:extLst>
              <a:ext uri="{FF2B5EF4-FFF2-40B4-BE49-F238E27FC236}">
                <a16:creationId xmlns:a16="http://schemas.microsoft.com/office/drawing/2014/main" id="{98E22DA6-3DA6-0748-BD2C-5C4D63ED01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56570" y="6540500"/>
            <a:ext cx="272510" cy="287258"/>
          </a:xfrm>
        </p:spPr>
        <p:txBody>
          <a:bodyPr/>
          <a:lstStyle/>
          <a:p>
            <a:r>
              <a:rPr lang="en-US" altLang="zh-CN" dirty="0"/>
              <a:t>24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555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Network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Performance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Anomalies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Violate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SLA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蓝紫渐变色为主要用于重要信息、icon配图等，白色用于标准标题、正文">
            <a:extLst>
              <a:ext uri="{FF2B5EF4-FFF2-40B4-BE49-F238E27FC236}">
                <a16:creationId xmlns:a16="http://schemas.microsoft.com/office/drawing/2014/main" id="{C03E08CE-EB6D-0B49-A415-553CBB88811F}"/>
              </a:ext>
            </a:extLst>
          </p:cNvPr>
          <p:cNvSpPr txBox="1"/>
          <p:nvPr/>
        </p:nvSpPr>
        <p:spPr>
          <a:xfrm>
            <a:off x="249394" y="3368593"/>
            <a:ext cx="3809999" cy="79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239" tIns="26239" rIns="26239" bIns="26239">
            <a:spAutoFit/>
          </a:bodyPr>
          <a:lstStyle>
            <a:lvl1pPr defTabSz="457200">
              <a:lnSpc>
                <a:spcPct val="120000"/>
              </a:lnSpc>
              <a:defRPr sz="2400">
                <a:solidFill>
                  <a:srgbClr val="5E5E5E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285750" indent="-285750">
              <a:lnSpc>
                <a:spcPct val="100000"/>
              </a:lnSpc>
              <a:buFont typeface="Wingdings" pitchFamily="2" charset="2"/>
              <a:buChar char="ü"/>
            </a:pPr>
            <a:r>
              <a:rPr lang="en-US" altLang="zh-CN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Satisfactory</a:t>
            </a:r>
            <a:r>
              <a:rPr lang="zh-C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network</a:t>
            </a:r>
            <a:r>
              <a:rPr lang="zh-CN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performance</a:t>
            </a: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5E4731DC-04F6-9E42-B9BA-70F28914EBEE}"/>
              </a:ext>
            </a:extLst>
          </p:cNvPr>
          <p:cNvCxnSpPr/>
          <p:nvPr/>
        </p:nvCxnSpPr>
        <p:spPr>
          <a:xfrm>
            <a:off x="2506997" y="4330385"/>
            <a:ext cx="7977981" cy="0"/>
          </a:xfrm>
          <a:prstGeom prst="line">
            <a:avLst/>
          </a:prstGeom>
          <a:noFill/>
          <a:ln w="76200" cap="flat">
            <a:solidFill>
              <a:srgbClr val="00206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屏幕录制2020-07-09 下午7.29.50" descr="屏幕录制2020-07-09 下午7.29.50">
            <a:hlinkClick r:id="" action="ppaction://media"/>
            <a:extLst>
              <a:ext uri="{FF2B5EF4-FFF2-40B4-BE49-F238E27FC236}">
                <a16:creationId xmlns:a16="http://schemas.microsoft.com/office/drawing/2014/main" id="{D5628D1D-B8DA-5D46-AEAB-945C4D98113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508" y="1816816"/>
            <a:ext cx="2838752" cy="1482484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47B8DD2-8B7F-0C46-880E-C6B6F5EA365F}"/>
              </a:ext>
            </a:extLst>
          </p:cNvPr>
          <p:cNvGrpSpPr/>
          <p:nvPr/>
        </p:nvGrpSpPr>
        <p:grpSpPr>
          <a:xfrm>
            <a:off x="4769612" y="1955977"/>
            <a:ext cx="2838752" cy="1572889"/>
            <a:chOff x="4676624" y="1901881"/>
            <a:chExt cx="2838752" cy="1572889"/>
          </a:xfrm>
        </p:grpSpPr>
        <p:graphicFrame>
          <p:nvGraphicFramePr>
            <p:cNvPr id="15" name="图表 14">
              <a:extLst>
                <a:ext uri="{FF2B5EF4-FFF2-40B4-BE49-F238E27FC236}">
                  <a16:creationId xmlns:a16="http://schemas.microsoft.com/office/drawing/2014/main" id="{B77D707D-7B95-CF41-B889-AE1A4A4FF6C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676624" y="1941762"/>
            <a:ext cx="2838752" cy="15330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BD69D4B-F0BC-1042-A02F-A634C8060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719412" y="2344189"/>
              <a:ext cx="384685" cy="3846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59D3DB7-33A1-AF4E-8341-46A5F4255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5142134" y="1901881"/>
              <a:ext cx="384685" cy="38468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302E525-BD80-A94B-AA47-FCE556EAA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5551341" y="2078102"/>
              <a:ext cx="384685" cy="38468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73EF5B4-0B01-6C4B-8F2D-1B4E9AB8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131139" y="1984471"/>
              <a:ext cx="384685" cy="38468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CBF4CE2-E745-A744-B68E-B52EA6B54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7066717" y="2078101"/>
              <a:ext cx="384685" cy="384685"/>
            </a:xfrm>
            <a:prstGeom prst="rect">
              <a:avLst/>
            </a:prstGeom>
          </p:spPr>
        </p:pic>
      </p:grpSp>
      <p:sp>
        <p:nvSpPr>
          <p:cNvPr id="21" name="右箭头 20">
            <a:extLst>
              <a:ext uri="{FF2B5EF4-FFF2-40B4-BE49-F238E27FC236}">
                <a16:creationId xmlns:a16="http://schemas.microsoft.com/office/drawing/2014/main" id="{25076D4A-2953-4643-99E6-F27290BBF104}"/>
              </a:ext>
            </a:extLst>
          </p:cNvPr>
          <p:cNvSpPr/>
          <p:nvPr/>
        </p:nvSpPr>
        <p:spPr>
          <a:xfrm rot="10800000" flipH="1">
            <a:off x="3897322" y="2366379"/>
            <a:ext cx="628092" cy="48463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ADB1E282-4BF1-B444-ABA2-1E2D04F09D16}"/>
              </a:ext>
            </a:extLst>
          </p:cNvPr>
          <p:cNvSpPr/>
          <p:nvPr/>
        </p:nvSpPr>
        <p:spPr>
          <a:xfrm rot="10800000" flipH="1">
            <a:off x="7854181" y="2366379"/>
            <a:ext cx="628092" cy="48463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1" name="屏幕录制2020-07-09-下午7.29.50_1" descr="屏幕录制2020-07-09-下午7.29.50_1">
            <a:hlinkClick r:id="" action="ppaction://media"/>
            <a:extLst>
              <a:ext uri="{FF2B5EF4-FFF2-40B4-BE49-F238E27FC236}">
                <a16:creationId xmlns:a16="http://schemas.microsoft.com/office/drawing/2014/main" id="{2C0F5406-6759-6E46-ADDC-275F9BB20CC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03481" y="1816816"/>
            <a:ext cx="2884214" cy="1499395"/>
          </a:xfrm>
          <a:prstGeom prst="rect">
            <a:avLst/>
          </a:prstGeom>
        </p:spPr>
      </p:pic>
      <p:sp>
        <p:nvSpPr>
          <p:cNvPr id="33" name="蓝紫渐变色为主要用于重要信息、icon配图等，白色用于标准标题、正文">
            <a:extLst>
              <a:ext uri="{FF2B5EF4-FFF2-40B4-BE49-F238E27FC236}">
                <a16:creationId xmlns:a16="http://schemas.microsoft.com/office/drawing/2014/main" id="{61461A35-99EF-7F43-8AB7-042398380BD1}"/>
              </a:ext>
            </a:extLst>
          </p:cNvPr>
          <p:cNvSpPr txBox="1"/>
          <p:nvPr/>
        </p:nvSpPr>
        <p:spPr>
          <a:xfrm>
            <a:off x="8536670" y="3368593"/>
            <a:ext cx="3405936" cy="79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239" tIns="26239" rIns="26239" bIns="26239">
            <a:spAutoFit/>
          </a:bodyPr>
          <a:lstStyle>
            <a:lvl1pPr defTabSz="457200">
              <a:lnSpc>
                <a:spcPct val="120000"/>
              </a:lnSpc>
              <a:defRPr sz="2400">
                <a:solidFill>
                  <a:srgbClr val="5E5E5E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342900" indent="-342900">
              <a:lnSpc>
                <a:spcPct val="100000"/>
              </a:lnSpc>
              <a:buFont typeface="Zapf Dingbats"/>
              <a:buChar char="✘"/>
            </a:pP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Unsatisfactory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network</a:t>
            </a:r>
            <a:r>
              <a:rPr lang="zh-CN" alt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performance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972A5DD-EE0A-794E-A7E5-B769BC5A6E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24EA1763-254A-B54A-80F1-224ED76F51D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8553" r="4639" b="6852"/>
          <a:stretch/>
        </p:blipFill>
        <p:spPr>
          <a:xfrm>
            <a:off x="5066067" y="4620566"/>
            <a:ext cx="2728127" cy="128025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C218346-8B59-AD47-84BF-88546414E9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9726" y="4662354"/>
            <a:ext cx="2766311" cy="128026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888DDC8-78A1-2943-B5DE-6DF4D662BF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4223" y="4628471"/>
            <a:ext cx="2745186" cy="1274928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0242DA5E-BC5A-F349-A411-08B5A478F3C2}"/>
              </a:ext>
            </a:extLst>
          </p:cNvPr>
          <p:cNvSpPr/>
          <p:nvPr/>
        </p:nvSpPr>
        <p:spPr>
          <a:xfrm>
            <a:off x="2154394" y="6102176"/>
            <a:ext cx="2056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94BD060-0E02-3C4B-A3DD-8D536A8AE9F2}"/>
              </a:ext>
            </a:extLst>
          </p:cNvPr>
          <p:cNvSpPr/>
          <p:nvPr/>
        </p:nvSpPr>
        <p:spPr>
          <a:xfrm>
            <a:off x="5057327" y="6102176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Wide-Area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7209709-5E52-944F-B431-1027EF84BCCE}"/>
              </a:ext>
            </a:extLst>
          </p:cNvPr>
          <p:cNvSpPr/>
          <p:nvPr/>
        </p:nvSpPr>
        <p:spPr>
          <a:xfrm>
            <a:off x="8582224" y="6102176"/>
            <a:ext cx="2169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A206ED9B-5DA0-9B48-AFDD-A282D358AC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09929" y="3368593"/>
            <a:ext cx="3558118" cy="694286"/>
          </a:xfrm>
          <a:noFill/>
          <a:ln w="50800"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Network</a:t>
            </a:r>
            <a:r>
              <a:rPr lang="zh-CN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Performance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Anomaly</a:t>
            </a:r>
            <a:r>
              <a:rPr lang="zh-CN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(NPA)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6506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266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266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8" grpId="0" animBg="1"/>
      <p:bldP spid="21" grpId="0" animBg="1"/>
      <p:bldP spid="24" grpId="0" animBg="1"/>
      <p:bldP spid="33" grpId="0" animBg="1"/>
      <p:bldP spid="2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NPA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is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Wide-Spread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in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Production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Networks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B107833C-5010-6244-85F6-0054A2067340}"/>
              </a:ext>
            </a:extLst>
          </p:cNvPr>
          <p:cNvGraphicFramePr>
            <a:graphicFrameLocks/>
          </p:cNvGraphicFramePr>
          <p:nvPr/>
        </p:nvGraphicFramePr>
        <p:xfrm>
          <a:off x="469638" y="2295332"/>
          <a:ext cx="11218057" cy="3732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3DFDBCDE-A2EC-094B-BE27-103F0E698D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66137" y="1490135"/>
            <a:ext cx="10253375" cy="692134"/>
          </a:xfrm>
        </p:spPr>
        <p:txBody>
          <a:bodyPr>
            <a:noAutofit/>
          </a:bodyPr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Network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accounts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for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46%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application</a:t>
            </a:r>
            <a:r>
              <a:rPr lang="zh-CN" alt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performance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problems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185D500-EE37-BB46-973E-714ED62F7B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461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1" uiExpand="1">
        <p:bldSub>
          <a:bldChart bld="series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NPA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Mitigation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Lifecycle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in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Production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Networks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3DFDBCDE-A2EC-094B-BE27-103F0E698D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8906" y="1454025"/>
            <a:ext cx="11218057" cy="692134"/>
          </a:xfrm>
        </p:spPr>
        <p:txBody>
          <a:bodyPr>
            <a:noAutofit/>
          </a:bodyPr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NPA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location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occupies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~90%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of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the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entire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NPA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mitigation</a:t>
            </a:r>
            <a:r>
              <a:rPr lang="zh-CN" alt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lifecycle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CDB4E686-5151-9248-93FB-3D89C28462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608718"/>
              </p:ext>
            </p:extLst>
          </p:nvPr>
        </p:nvGraphicFramePr>
        <p:xfrm>
          <a:off x="588906" y="2413524"/>
          <a:ext cx="7526242" cy="354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椭圆 1">
            <a:extLst>
              <a:ext uri="{FF2B5EF4-FFF2-40B4-BE49-F238E27FC236}">
                <a16:creationId xmlns:a16="http://schemas.microsoft.com/office/drawing/2014/main" id="{FEE50D96-EE2C-4346-84F3-E892BD22ACC5}"/>
              </a:ext>
            </a:extLst>
          </p:cNvPr>
          <p:cNvSpPr/>
          <p:nvPr/>
        </p:nvSpPr>
        <p:spPr>
          <a:xfrm>
            <a:off x="3580728" y="4553630"/>
            <a:ext cx="194400" cy="195884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B29404C-A3A3-2D48-9A81-64F33D9463BC}"/>
              </a:ext>
            </a:extLst>
          </p:cNvPr>
          <p:cNvSpPr/>
          <p:nvPr/>
        </p:nvSpPr>
        <p:spPr>
          <a:xfrm>
            <a:off x="5542879" y="4095395"/>
            <a:ext cx="194400" cy="195884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ED99368-989A-6144-AB5C-69FFFB1AE82E}"/>
              </a:ext>
            </a:extLst>
          </p:cNvPr>
          <p:cNvSpPr/>
          <p:nvPr/>
        </p:nvSpPr>
        <p:spPr>
          <a:xfrm>
            <a:off x="7820124" y="3095585"/>
            <a:ext cx="194400" cy="195884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线形标注 1 (带边框和强调线) 5">
            <a:extLst>
              <a:ext uri="{FF2B5EF4-FFF2-40B4-BE49-F238E27FC236}">
                <a16:creationId xmlns:a16="http://schemas.microsoft.com/office/drawing/2014/main" id="{03678E8D-9357-814A-A9CB-FF92465C0AA2}"/>
              </a:ext>
            </a:extLst>
          </p:cNvPr>
          <p:cNvSpPr/>
          <p:nvPr/>
        </p:nvSpPr>
        <p:spPr>
          <a:xfrm>
            <a:off x="3951340" y="4817266"/>
            <a:ext cx="1477238" cy="410369"/>
          </a:xfrm>
          <a:prstGeom prst="accentBorderCallout1">
            <a:avLst>
              <a:gd name="adj1" fmla="val 48362"/>
              <a:gd name="adj2" fmla="val -6498"/>
              <a:gd name="adj3" fmla="val -18098"/>
              <a:gd name="adj4" fmla="val -14672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10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Minutes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3" name="线形标注 1 (带边框和强调线) 12">
            <a:extLst>
              <a:ext uri="{FF2B5EF4-FFF2-40B4-BE49-F238E27FC236}">
                <a16:creationId xmlns:a16="http://schemas.microsoft.com/office/drawing/2014/main" id="{2D0A8FE5-8999-D346-8BD4-2AEF5253ECCC}"/>
              </a:ext>
            </a:extLst>
          </p:cNvPr>
          <p:cNvSpPr/>
          <p:nvPr/>
        </p:nvSpPr>
        <p:spPr>
          <a:xfrm>
            <a:off x="5985698" y="4348445"/>
            <a:ext cx="1276443" cy="410369"/>
          </a:xfrm>
          <a:prstGeom prst="accentBorderCallout1">
            <a:avLst>
              <a:gd name="adj1" fmla="val 50684"/>
              <a:gd name="adj2" fmla="val -7277"/>
              <a:gd name="adj3" fmla="val -14617"/>
              <a:gd name="adj4" fmla="val -22134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1</a:t>
            </a:r>
            <a:r>
              <a: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Hour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4" name="线形标注 1 (带边框和强调线) 13">
            <a:extLst>
              <a:ext uri="{FF2B5EF4-FFF2-40B4-BE49-F238E27FC236}">
                <a16:creationId xmlns:a16="http://schemas.microsoft.com/office/drawing/2014/main" id="{E11834F2-E512-D64A-9B51-85C297274B05}"/>
              </a:ext>
            </a:extLst>
          </p:cNvPr>
          <p:cNvSpPr/>
          <p:nvPr/>
        </p:nvSpPr>
        <p:spPr>
          <a:xfrm>
            <a:off x="5949603" y="3150923"/>
            <a:ext cx="1477238" cy="410369"/>
          </a:xfrm>
          <a:prstGeom prst="accentBorderCallout1">
            <a:avLst>
              <a:gd name="adj1" fmla="val 41399"/>
              <a:gd name="adj2" fmla="val 106017"/>
              <a:gd name="adj3" fmla="val 17879"/>
              <a:gd name="adj4" fmla="val 126536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</a:t>
            </a:r>
            <a:r>
              <a:rPr lang="zh-CN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D1478E-4DD7-0E4E-9FAF-1E06BDE379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8F4C3B-DB0D-DF4A-ACB6-128F17BB5856}"/>
              </a:ext>
            </a:extLst>
          </p:cNvPr>
          <p:cNvSpPr/>
          <p:nvPr/>
        </p:nvSpPr>
        <p:spPr>
          <a:xfrm>
            <a:off x="8508431" y="3012651"/>
            <a:ext cx="375947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25500"/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blame</a:t>
            </a:r>
          </a:p>
          <a:p>
            <a:pPr marL="457200" lvl="2" indent="-457200" algn="l" defTabSz="825500">
              <a:buFont typeface="Zapf Dingbats"/>
              <a:buChar char="❖"/>
            </a:pP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Network?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Server?</a:t>
            </a:r>
          </a:p>
          <a:p>
            <a:pPr lvl="5" indent="0" algn="l" defTabSz="825500"/>
            <a:endParaRPr lang="en-US" altLang="zh-C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825500"/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NPA</a:t>
            </a:r>
          </a:p>
          <a:p>
            <a:pPr marL="457200" indent="-457200" algn="l" defTabSz="825500">
              <a:buFont typeface="Zapf Dingbats"/>
              <a:buChar char="❖"/>
            </a:pP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Congestion?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Drop?</a:t>
            </a:r>
          </a:p>
          <a:p>
            <a:pPr algn="l" defTabSz="825500"/>
            <a:endParaRPr lang="en-US" altLang="zh-C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825500"/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NPA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happens</a:t>
            </a:r>
          </a:p>
          <a:p>
            <a:pPr marL="457200" indent="-457200" algn="l" defTabSz="825500">
              <a:buFont typeface="Zapf Dingbats"/>
              <a:buChar char="❖"/>
            </a:pP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Edge?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Core?</a:t>
            </a:r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7186F2D-3E99-0646-B959-0D90263A1F2B}"/>
              </a:ext>
            </a:extLst>
          </p:cNvPr>
          <p:cNvSpPr/>
          <p:nvPr/>
        </p:nvSpPr>
        <p:spPr>
          <a:xfrm>
            <a:off x="8456174" y="2466191"/>
            <a:ext cx="314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5500"/>
            <a:r>
              <a:rPr lang="en-US" altLang="zh-C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NPA</a:t>
            </a:r>
            <a:r>
              <a:rPr lang="zh-CN" alt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0D4BB8F-4ED4-C146-8F6D-F5C999020E0A}"/>
              </a:ext>
            </a:extLst>
          </p:cNvPr>
          <p:cNvSpPr/>
          <p:nvPr/>
        </p:nvSpPr>
        <p:spPr>
          <a:xfrm>
            <a:off x="8389690" y="2460037"/>
            <a:ext cx="3279888" cy="3426579"/>
          </a:xfrm>
          <a:prstGeom prst="rect">
            <a:avLst/>
          </a:prstGeom>
          <a:noFill/>
          <a:ln w="190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8371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2" grpId="0" animBg="1"/>
      <p:bldP spid="11" grpId="0" animBg="1"/>
      <p:bldP spid="12" grpId="0" animBg="1"/>
      <p:bldP spid="6" grpId="0" animBg="1"/>
      <p:bldP spid="13" grpId="0" animBg="1"/>
      <p:bldP spid="14" grpId="0" animBg="1"/>
      <p:bldP spid="16" grpId="0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竖卷形 29">
            <a:extLst>
              <a:ext uri="{FF2B5EF4-FFF2-40B4-BE49-F238E27FC236}">
                <a16:creationId xmlns:a16="http://schemas.microsoft.com/office/drawing/2014/main" id="{1B9AE713-B9F3-D549-954A-A84CBA14F728}"/>
              </a:ext>
            </a:extLst>
          </p:cNvPr>
          <p:cNvSpPr/>
          <p:nvPr/>
        </p:nvSpPr>
        <p:spPr>
          <a:xfrm flipH="1">
            <a:off x="7977685" y="2083621"/>
            <a:ext cx="3551324" cy="2824374"/>
          </a:xfrm>
          <a:prstGeom prst="verticalScroll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竖卷形 6">
            <a:extLst>
              <a:ext uri="{FF2B5EF4-FFF2-40B4-BE49-F238E27FC236}">
                <a16:creationId xmlns:a16="http://schemas.microsoft.com/office/drawing/2014/main" id="{B1BBBAD1-D3A1-5449-B510-DCA694D4832C}"/>
              </a:ext>
            </a:extLst>
          </p:cNvPr>
          <p:cNvSpPr/>
          <p:nvPr/>
        </p:nvSpPr>
        <p:spPr>
          <a:xfrm>
            <a:off x="556095" y="2083621"/>
            <a:ext cx="3428954" cy="2824374"/>
          </a:xfrm>
          <a:prstGeom prst="verticalScroll">
            <a:avLst/>
          </a:prstGeom>
          <a:solidFill>
            <a:schemeClr val="bg1">
              <a:lumMod val="95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The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Key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Capability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for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NPA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Location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03AFD1-3215-3D46-B08F-66EC44428544}"/>
              </a:ext>
            </a:extLst>
          </p:cNvPr>
          <p:cNvSpPr/>
          <p:nvPr/>
        </p:nvSpPr>
        <p:spPr>
          <a:xfrm>
            <a:off x="3946118" y="3371548"/>
            <a:ext cx="1371600" cy="59503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3A94C46-1969-B740-BB6C-7F2CC94271BB}"/>
              </a:ext>
            </a:extLst>
          </p:cNvPr>
          <p:cNvSpPr/>
          <p:nvPr/>
        </p:nvSpPr>
        <p:spPr>
          <a:xfrm>
            <a:off x="6569126" y="3389089"/>
            <a:ext cx="1371600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13" name="直线箭头连接符 8">
            <a:extLst>
              <a:ext uri="{FF2B5EF4-FFF2-40B4-BE49-F238E27FC236}">
                <a16:creationId xmlns:a16="http://schemas.microsoft.com/office/drawing/2014/main" id="{E0ECA18A-0139-1A4F-A1B8-358B9092825A}"/>
              </a:ext>
            </a:extLst>
          </p:cNvPr>
          <p:cNvCxnSpPr>
            <a:cxnSpLocks/>
            <a:stCxn id="11" idx="0"/>
            <a:endCxn id="12" idx="0"/>
          </p:cNvCxnSpPr>
          <p:nvPr/>
        </p:nvCxnSpPr>
        <p:spPr>
          <a:xfrm rot="16200000" flipH="1">
            <a:off x="5934651" y="2068814"/>
            <a:ext cx="17541" cy="2623008"/>
          </a:xfrm>
          <a:prstGeom prst="curvedConnector3">
            <a:avLst>
              <a:gd name="adj1" fmla="val -1303232"/>
            </a:avLst>
          </a:prstGeom>
          <a:noFill/>
          <a:ln w="28575" cap="flat">
            <a:solidFill>
              <a:srgbClr val="000000"/>
            </a:solidFill>
            <a:prstDash val="solid"/>
            <a:miter lim="400000"/>
            <a:headEnd type="none" w="med" len="med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直线箭头连接符 8">
            <a:extLst>
              <a:ext uri="{FF2B5EF4-FFF2-40B4-BE49-F238E27FC236}">
                <a16:creationId xmlns:a16="http://schemas.microsoft.com/office/drawing/2014/main" id="{5C6404E5-1000-0D4F-BE84-252B9CF7D6B8}"/>
              </a:ext>
            </a:extLst>
          </p:cNvPr>
          <p:cNvCxnSpPr>
            <a:cxnSpLocks/>
            <a:stCxn id="12" idx="2"/>
            <a:endCxn id="11" idx="2"/>
          </p:cNvCxnSpPr>
          <p:nvPr/>
        </p:nvCxnSpPr>
        <p:spPr>
          <a:xfrm rot="5400000" flipH="1">
            <a:off x="5934651" y="2663850"/>
            <a:ext cx="17541" cy="2623008"/>
          </a:xfrm>
          <a:prstGeom prst="curvedConnector3">
            <a:avLst>
              <a:gd name="adj1" fmla="val -1303232"/>
            </a:avLst>
          </a:prstGeom>
          <a:noFill/>
          <a:ln w="28575" cap="flat">
            <a:solidFill>
              <a:srgbClr val="000000"/>
            </a:solidFill>
            <a:prstDash val="solid"/>
            <a:miter lim="400000"/>
            <a:headEnd type="none" w="med" len="med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38C9C98C-4B10-D54D-8E9B-63A5EF72DE8E}"/>
              </a:ext>
            </a:extLst>
          </p:cNvPr>
          <p:cNvSpPr/>
          <p:nvPr/>
        </p:nvSpPr>
        <p:spPr>
          <a:xfrm>
            <a:off x="4585592" y="5373460"/>
            <a:ext cx="3463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25500"/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e.g.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failed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drops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defTabSz="825500"/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customers’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packets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C36B8E0-38BD-894F-8F38-86F1BE06CAEA}"/>
              </a:ext>
            </a:extLst>
          </p:cNvPr>
          <p:cNvSpPr/>
          <p:nvPr/>
        </p:nvSpPr>
        <p:spPr>
          <a:xfrm>
            <a:off x="4585592" y="4528553"/>
            <a:ext cx="3544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25500"/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e.g.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Customer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A’s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traffic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experienced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congestion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E04E0CA6-2359-A847-92F2-12B606CF38CD}"/>
              </a:ext>
            </a:extLst>
          </p:cNvPr>
          <p:cNvSpPr/>
          <p:nvPr/>
        </p:nvSpPr>
        <p:spPr>
          <a:xfrm>
            <a:off x="5778620" y="3077582"/>
            <a:ext cx="361950" cy="1182965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dash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4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6807FDA-844F-E448-9CA8-A15DB58CBAEC}"/>
              </a:ext>
            </a:extLst>
          </p:cNvPr>
          <p:cNvSpPr/>
          <p:nvPr/>
        </p:nvSpPr>
        <p:spPr>
          <a:xfrm>
            <a:off x="3968875" y="1508635"/>
            <a:ext cx="3949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5500"/>
            <a:r>
              <a:rPr lang="en-US" altLang="zh-CN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lang="zh-CN" alt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capability</a:t>
            </a:r>
            <a:r>
              <a:rPr lang="zh-CN" alt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</a:p>
          <a:p>
            <a:pPr defTabSz="825500"/>
            <a:r>
              <a:rPr lang="en-US" altLang="zh-CN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NPA</a:t>
            </a:r>
            <a:r>
              <a:rPr lang="zh-CN" alt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</a:t>
            </a:r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3AB16E9E-1D20-8E49-A011-6AD7A485FDB0}"/>
              </a:ext>
            </a:extLst>
          </p:cNvPr>
          <p:cNvCxnSpPr>
            <a:cxnSpLocks/>
            <a:stCxn id="36" idx="2"/>
            <a:endCxn id="34" idx="0"/>
          </p:cNvCxnSpPr>
          <p:nvPr/>
        </p:nvCxnSpPr>
        <p:spPr>
          <a:xfrm>
            <a:off x="5943421" y="2462742"/>
            <a:ext cx="16174" cy="614840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arrow" w="med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3016D66A-3D13-3643-9564-33C9081C4E07}"/>
              </a:ext>
            </a:extLst>
          </p:cNvPr>
          <p:cNvGrpSpPr/>
          <p:nvPr/>
        </p:nvGrpSpPr>
        <p:grpSpPr>
          <a:xfrm>
            <a:off x="1048926" y="2495525"/>
            <a:ext cx="2436290" cy="1696325"/>
            <a:chOff x="1011191" y="3018229"/>
            <a:chExt cx="2436290" cy="1696325"/>
          </a:xfrm>
        </p:grpSpPr>
        <p:sp>
          <p:nvSpPr>
            <p:cNvPr id="21" name="圆角矩形 20">
              <a:extLst>
                <a:ext uri="{FF2B5EF4-FFF2-40B4-BE49-F238E27FC236}">
                  <a16:creationId xmlns:a16="http://schemas.microsoft.com/office/drawing/2014/main" id="{0D76AEE1-1EDA-D949-88F8-C6C5C97BB4DA}"/>
                </a:ext>
              </a:extLst>
            </p:cNvPr>
            <p:cNvSpPr/>
            <p:nvPr/>
          </p:nvSpPr>
          <p:spPr>
            <a:xfrm>
              <a:off x="1011191" y="3018229"/>
              <a:ext cx="2436290" cy="462191"/>
            </a:xfrm>
            <a:prstGeom prst="roundRect">
              <a:avLst>
                <a:gd name="adj" fmla="val 8722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" tIns="72000" rIns="14400" bIns="720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IP</a:t>
              </a:r>
              <a:r>
                <a:rPr lang="zh-CN" altLang="en-US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Address</a:t>
              </a:r>
              <a:endPara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22" name="圆角矩形 21">
              <a:extLst>
                <a:ext uri="{FF2B5EF4-FFF2-40B4-BE49-F238E27FC236}">
                  <a16:creationId xmlns:a16="http://schemas.microsoft.com/office/drawing/2014/main" id="{EA2DFC65-8391-F94B-92EA-176AC274910B}"/>
                </a:ext>
              </a:extLst>
            </p:cNvPr>
            <p:cNvSpPr/>
            <p:nvPr/>
          </p:nvSpPr>
          <p:spPr>
            <a:xfrm>
              <a:off x="1011191" y="3635296"/>
              <a:ext cx="2436290" cy="462191"/>
            </a:xfrm>
            <a:prstGeom prst="roundRect">
              <a:avLst>
                <a:gd name="adj" fmla="val 8722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" tIns="72000" rIns="14400" bIns="720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Protocol</a:t>
              </a:r>
              <a:endPara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23" name="圆角矩形 22">
              <a:extLst>
                <a:ext uri="{FF2B5EF4-FFF2-40B4-BE49-F238E27FC236}">
                  <a16:creationId xmlns:a16="http://schemas.microsoft.com/office/drawing/2014/main" id="{FEB84B50-45D0-A740-AA2A-48F5C6F48B27}"/>
                </a:ext>
              </a:extLst>
            </p:cNvPr>
            <p:cNvSpPr/>
            <p:nvPr/>
          </p:nvSpPr>
          <p:spPr>
            <a:xfrm>
              <a:off x="1011191" y="4252363"/>
              <a:ext cx="2436290" cy="462191"/>
            </a:xfrm>
            <a:prstGeom prst="roundRect">
              <a:avLst>
                <a:gd name="adj" fmla="val 8722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" tIns="72000" rIns="14400" bIns="720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Transport</a:t>
              </a:r>
              <a:r>
                <a:rPr lang="zh-CN" altLang="en-US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Port</a:t>
              </a:r>
              <a:endPara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910E432F-9D95-9340-82D2-9A6EAD1A972B}"/>
              </a:ext>
            </a:extLst>
          </p:cNvPr>
          <p:cNvGrpSpPr/>
          <p:nvPr/>
        </p:nvGrpSpPr>
        <p:grpSpPr>
          <a:xfrm>
            <a:off x="8545854" y="2495525"/>
            <a:ext cx="2436290" cy="2313391"/>
            <a:chOff x="8863234" y="2604398"/>
            <a:chExt cx="2436290" cy="2313391"/>
          </a:xfrm>
        </p:grpSpPr>
        <p:sp>
          <p:nvSpPr>
            <p:cNvPr id="27" name="圆角矩形 26">
              <a:extLst>
                <a:ext uri="{FF2B5EF4-FFF2-40B4-BE49-F238E27FC236}">
                  <a16:creationId xmlns:a16="http://schemas.microsoft.com/office/drawing/2014/main" id="{A5037495-3D6B-BC41-B17C-E00D10BEBE6C}"/>
                </a:ext>
              </a:extLst>
            </p:cNvPr>
            <p:cNvSpPr/>
            <p:nvPr/>
          </p:nvSpPr>
          <p:spPr>
            <a:xfrm>
              <a:off x="8863234" y="2604398"/>
              <a:ext cx="2436290" cy="462191"/>
            </a:xfrm>
            <a:prstGeom prst="roundRect">
              <a:avLst>
                <a:gd name="adj" fmla="val 8722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" tIns="72000" rIns="14400" bIns="720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Congestion</a:t>
              </a:r>
              <a:endPara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37" name="圆角矩形 36">
              <a:extLst>
                <a:ext uri="{FF2B5EF4-FFF2-40B4-BE49-F238E27FC236}">
                  <a16:creationId xmlns:a16="http://schemas.microsoft.com/office/drawing/2014/main" id="{64A00F51-F623-EB4C-B499-3BC73BA354FA}"/>
                </a:ext>
              </a:extLst>
            </p:cNvPr>
            <p:cNvSpPr/>
            <p:nvPr/>
          </p:nvSpPr>
          <p:spPr>
            <a:xfrm>
              <a:off x="8863234" y="3221466"/>
              <a:ext cx="2436290" cy="462191"/>
            </a:xfrm>
            <a:prstGeom prst="roundRect">
              <a:avLst>
                <a:gd name="adj" fmla="val 8722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" tIns="72000" rIns="14400" bIns="720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Path</a:t>
              </a:r>
              <a:r>
                <a:rPr lang="zh-CN" altLang="en-US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</a:t>
              </a:r>
            </a:p>
          </p:txBody>
        </p:sp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2B37AC2E-396F-EE49-8E3E-C624A7CA0DD9}"/>
                </a:ext>
              </a:extLst>
            </p:cNvPr>
            <p:cNvSpPr/>
            <p:nvPr/>
          </p:nvSpPr>
          <p:spPr>
            <a:xfrm>
              <a:off x="8863234" y="3838532"/>
              <a:ext cx="2436290" cy="462191"/>
            </a:xfrm>
            <a:prstGeom prst="roundRect">
              <a:avLst>
                <a:gd name="adj" fmla="val 8722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" tIns="72000" rIns="14400" bIns="720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Packet</a:t>
              </a:r>
              <a:r>
                <a:rPr lang="zh-CN" altLang="en-US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Pause</a:t>
              </a:r>
              <a:endPara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41" name="圆角矩形 40">
              <a:extLst>
                <a:ext uri="{FF2B5EF4-FFF2-40B4-BE49-F238E27FC236}">
                  <a16:creationId xmlns:a16="http://schemas.microsoft.com/office/drawing/2014/main" id="{CC317E43-9AB7-4248-A933-2BD07B3B5D8D}"/>
                </a:ext>
              </a:extLst>
            </p:cNvPr>
            <p:cNvSpPr/>
            <p:nvPr/>
          </p:nvSpPr>
          <p:spPr>
            <a:xfrm>
              <a:off x="8863234" y="4455598"/>
              <a:ext cx="2436290" cy="462191"/>
            </a:xfrm>
            <a:prstGeom prst="roundRect">
              <a:avLst>
                <a:gd name="adj" fmla="val 8722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" tIns="72000" rIns="14400" bIns="720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Packet</a:t>
              </a:r>
              <a:r>
                <a:rPr lang="zh-CN" altLang="en-US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2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Drop</a:t>
              </a:r>
              <a:endParaRPr kumimoji="0" lang="zh-CN" altLang="en-US" sz="24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endParaRP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822925-D830-2349-8E5E-47336E2EFD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585A3E8E-7EF6-7A4C-9459-AF1FA412447A}"/>
              </a:ext>
            </a:extLst>
          </p:cNvPr>
          <p:cNvSpPr/>
          <p:nvPr/>
        </p:nvSpPr>
        <p:spPr>
          <a:xfrm>
            <a:off x="1048926" y="4340072"/>
            <a:ext cx="2436290" cy="462191"/>
          </a:xfrm>
          <a:prstGeom prst="roundRect">
            <a:avLst>
              <a:gd name="adj" fmla="val 8722"/>
            </a:avLst>
          </a:prstGeom>
          <a:solidFill>
            <a:schemeClr val="accent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" tIns="72000" rIns="14400" bIns="720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</a:t>
            </a:r>
            <a:r>
              <a:rPr lang="zh-CN" alt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</a:t>
            </a:r>
            <a:r>
              <a:rPr lang="zh-CN" alt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endParaRPr kumimoji="0" lang="zh-CN" altLang="en-US" sz="24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772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" grpId="0" animBg="1"/>
      <p:bldP spid="11" grpId="0" animBg="1"/>
      <p:bldP spid="12" grpId="0" animBg="1"/>
      <p:bldP spid="32" grpId="0"/>
      <p:bldP spid="33" grpId="0"/>
      <p:bldP spid="34" grpId="0" animBg="1"/>
      <p:bldP spid="36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Problems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of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Existing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Solutions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D82F6E5F-6EE6-CF4B-A70E-8990195D3975}"/>
              </a:ext>
            </a:extLst>
          </p:cNvPr>
          <p:cNvSpPr/>
          <p:nvPr/>
        </p:nvSpPr>
        <p:spPr>
          <a:xfrm>
            <a:off x="245326" y="2595816"/>
            <a:ext cx="1909315" cy="490180"/>
          </a:xfrm>
          <a:prstGeom prst="roundRect">
            <a:avLst>
              <a:gd name="adj" fmla="val 7763"/>
            </a:avLst>
          </a:prstGeom>
          <a:noFill/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Mgmt</a:t>
            </a:r>
            <a:r>
              <a:rPr lang="zh-CN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D3C84955-E688-B945-9ADC-3C2852A27420}"/>
              </a:ext>
            </a:extLst>
          </p:cNvPr>
          <p:cNvSpPr/>
          <p:nvPr/>
        </p:nvSpPr>
        <p:spPr>
          <a:xfrm>
            <a:off x="245326" y="5235084"/>
            <a:ext cx="1909315" cy="490180"/>
          </a:xfrm>
          <a:prstGeom prst="roundRect">
            <a:avLst>
              <a:gd name="adj" fmla="val 7763"/>
            </a:avLst>
          </a:prstGeom>
          <a:noFill/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zh-CN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BEA11EBE-27D7-7E4C-AC6C-F858BAC53F35}"/>
              </a:ext>
            </a:extLst>
          </p:cNvPr>
          <p:cNvSpPr/>
          <p:nvPr/>
        </p:nvSpPr>
        <p:spPr>
          <a:xfrm>
            <a:off x="2347145" y="2625652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6833A97-139B-BD47-BB82-0BA5449CCD0F}"/>
              </a:ext>
            </a:extLst>
          </p:cNvPr>
          <p:cNvSpPr/>
          <p:nvPr/>
        </p:nvSpPr>
        <p:spPr>
          <a:xfrm>
            <a:off x="3781417" y="2623174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69" name="直线箭头连接符 8">
            <a:extLst>
              <a:ext uri="{FF2B5EF4-FFF2-40B4-BE49-F238E27FC236}">
                <a16:creationId xmlns:a16="http://schemas.microsoft.com/office/drawing/2014/main" id="{77D2A2C7-270E-4947-B44F-648D830F86CC}"/>
              </a:ext>
            </a:extLst>
          </p:cNvPr>
          <p:cNvCxnSpPr>
            <a:cxnSpLocks/>
            <a:stCxn id="64" idx="0"/>
            <a:endCxn id="66" idx="0"/>
          </p:cNvCxnSpPr>
          <p:nvPr/>
        </p:nvCxnSpPr>
        <p:spPr>
          <a:xfrm rot="5400000" flipH="1" flipV="1">
            <a:off x="3594817" y="1907277"/>
            <a:ext cx="2478" cy="1434272"/>
          </a:xfrm>
          <a:prstGeom prst="curvedConnector3">
            <a:avLst>
              <a:gd name="adj1" fmla="val 9325182"/>
            </a:avLst>
          </a:prstGeom>
          <a:noFill/>
          <a:ln w="28575" cap="flat">
            <a:solidFill>
              <a:schemeClr val="tx1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F2CB7166-A3B7-1D4B-9108-DD77F7C2F998}"/>
              </a:ext>
            </a:extLst>
          </p:cNvPr>
          <p:cNvSpPr/>
          <p:nvPr/>
        </p:nvSpPr>
        <p:spPr>
          <a:xfrm>
            <a:off x="2347144" y="5196951"/>
            <a:ext cx="2497815" cy="554117"/>
          </a:xfrm>
          <a:prstGeom prst="roundRect">
            <a:avLst>
              <a:gd name="adj" fmla="val 7763"/>
            </a:avLst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Blackbox</a:t>
            </a:r>
          </a:p>
        </p:txBody>
      </p:sp>
      <p:cxnSp>
        <p:nvCxnSpPr>
          <p:cNvPr id="87" name="直线箭头连接符 8">
            <a:extLst>
              <a:ext uri="{FF2B5EF4-FFF2-40B4-BE49-F238E27FC236}">
                <a16:creationId xmlns:a16="http://schemas.microsoft.com/office/drawing/2014/main" id="{8053A548-F74B-614F-AF8A-4DE60F821CF0}"/>
              </a:ext>
            </a:extLst>
          </p:cNvPr>
          <p:cNvCxnSpPr>
            <a:cxnSpLocks/>
          </p:cNvCxnSpPr>
          <p:nvPr/>
        </p:nvCxnSpPr>
        <p:spPr>
          <a:xfrm flipV="1">
            <a:off x="2903304" y="3095099"/>
            <a:ext cx="1" cy="210185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直线箭头连接符 8">
            <a:extLst>
              <a:ext uri="{FF2B5EF4-FFF2-40B4-BE49-F238E27FC236}">
                <a16:creationId xmlns:a16="http://schemas.microsoft.com/office/drawing/2014/main" id="{96514669-4DAA-6945-854B-96CA8480AC3D}"/>
              </a:ext>
            </a:extLst>
          </p:cNvPr>
          <p:cNvCxnSpPr>
            <a:cxnSpLocks/>
            <a:endCxn id="66" idx="2"/>
          </p:cNvCxnSpPr>
          <p:nvPr/>
        </p:nvCxnSpPr>
        <p:spPr>
          <a:xfrm flipV="1">
            <a:off x="4313192" y="3095098"/>
            <a:ext cx="0" cy="2101853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闪电形 22">
            <a:extLst>
              <a:ext uri="{FF2B5EF4-FFF2-40B4-BE49-F238E27FC236}">
                <a16:creationId xmlns:a16="http://schemas.microsoft.com/office/drawing/2014/main" id="{6B815150-324E-164E-A151-9AB9B88CA14A}"/>
              </a:ext>
            </a:extLst>
          </p:cNvPr>
          <p:cNvSpPr/>
          <p:nvPr/>
        </p:nvSpPr>
        <p:spPr>
          <a:xfrm flipH="1">
            <a:off x="3454485" y="2209726"/>
            <a:ext cx="365760" cy="413448"/>
          </a:xfrm>
          <a:prstGeom prst="lightningBol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17C97EC-1EB4-7E4D-9A43-FCDBA378B3CB}"/>
              </a:ext>
            </a:extLst>
          </p:cNvPr>
          <p:cNvSpPr txBox="1"/>
          <p:nvPr/>
        </p:nvSpPr>
        <p:spPr>
          <a:xfrm>
            <a:off x="3094669" y="3463140"/>
            <a:ext cx="102111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Counters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E53C95D1-641D-A445-96F5-CBC1999E00BB}"/>
              </a:ext>
            </a:extLst>
          </p:cNvPr>
          <p:cNvSpPr txBox="1"/>
          <p:nvPr/>
        </p:nvSpPr>
        <p:spPr>
          <a:xfrm>
            <a:off x="3165171" y="3771052"/>
            <a:ext cx="8527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Syslogs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5E31496-343F-8F4C-B7BC-E264F1163B64}"/>
              </a:ext>
            </a:extLst>
          </p:cNvPr>
          <p:cNvSpPr txBox="1"/>
          <p:nvPr/>
        </p:nvSpPr>
        <p:spPr>
          <a:xfrm>
            <a:off x="3015774" y="4266915"/>
            <a:ext cx="1188896" cy="65659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Small</a:t>
            </a:r>
            <a:r>
              <a:rPr kumimoji="0" lang="zh-CN" altLang="en-US" sz="1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1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Overhead</a:t>
            </a:r>
            <a:endParaRPr kumimoji="0" lang="zh-CN" altLang="en-US" sz="18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BB999F1F-F523-9D47-89F8-F0F382F02F8B}"/>
              </a:ext>
            </a:extLst>
          </p:cNvPr>
          <p:cNvSpPr txBox="1"/>
          <p:nvPr/>
        </p:nvSpPr>
        <p:spPr>
          <a:xfrm>
            <a:off x="2481336" y="5932906"/>
            <a:ext cx="23120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Counter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-based</a:t>
            </a:r>
            <a:endParaRPr kumimoji="0" lang="en-US" altLang="zh-CN" sz="2400" b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18E662A-834F-594D-818D-6DEC5F46A1FE}"/>
              </a:ext>
            </a:extLst>
          </p:cNvPr>
          <p:cNvSpPr txBox="1"/>
          <p:nvPr/>
        </p:nvSpPr>
        <p:spPr>
          <a:xfrm>
            <a:off x="2251766" y="1557085"/>
            <a:ext cx="2679608" cy="41036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Coarse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data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granularity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2" name="圆角矩形标注 31">
            <a:extLst>
              <a:ext uri="{FF2B5EF4-FFF2-40B4-BE49-F238E27FC236}">
                <a16:creationId xmlns:a16="http://schemas.microsoft.com/office/drawing/2014/main" id="{0E9CD1A0-4BEC-C24F-9B21-27669910AE92}"/>
              </a:ext>
            </a:extLst>
          </p:cNvPr>
          <p:cNvSpPr/>
          <p:nvPr/>
        </p:nvSpPr>
        <p:spPr>
          <a:xfrm>
            <a:off x="5547504" y="2546931"/>
            <a:ext cx="4297351" cy="3268980"/>
          </a:xfrm>
          <a:prstGeom prst="wedgeRoundRectCallout">
            <a:avLst>
              <a:gd name="adj1" fmla="val -65908"/>
              <a:gd name="adj2" fmla="val -41222"/>
              <a:gd name="adj3" fmla="val 16667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0" rIns="50800" bIns="0" numCol="1" spcCol="38100" rtlCol="0" anchor="ctr">
            <a:spAutoFit/>
          </a:bodyPr>
          <a:lstStyle/>
          <a:p>
            <a:pPr defTabSz="825500"/>
            <a:endParaRPr kumimoji="0" lang="en-US" altLang="zh-CN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825500"/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25500"/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25500"/>
            <a:endParaRPr kumimoji="0" lang="en-US" altLang="zh-CN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825500"/>
            <a:endParaRPr kumimoji="0" lang="en-US" altLang="zh-CN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825500"/>
            <a:endParaRPr kumimoji="0" lang="en-US" altLang="zh-CN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825500"/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25500"/>
            <a:endParaRPr kumimoji="0" lang="en-US" altLang="zh-CN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C85CFB0-99B7-5A49-B763-102FFD616400}"/>
              </a:ext>
            </a:extLst>
          </p:cNvPr>
          <p:cNvSpPr txBox="1"/>
          <p:nvPr/>
        </p:nvSpPr>
        <p:spPr>
          <a:xfrm>
            <a:off x="5697680" y="2652797"/>
            <a:ext cx="3967685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 defTabSz="825500">
              <a:buFont typeface="系统字体常规体"/>
              <a:buChar char="-"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Only: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zh-CN" alt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00:01</a:t>
            </a:r>
          </a:p>
          <a:p>
            <a:pPr marL="342900" indent="-342900" algn="l" defTabSz="825500">
              <a:buFont typeface="系统字体常规体"/>
              <a:buChar char="-"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Only: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packet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zh-CN" alt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00:01</a:t>
            </a:r>
            <a:endParaRPr lang="en-US" altLang="zh-CN" sz="2400" dirty="0">
              <a:solidFill>
                <a:srgbClr val="7030A0"/>
              </a:solidFill>
            </a:endParaRPr>
          </a:p>
          <a:p>
            <a:pPr marL="342900" indent="-342900" algn="l" defTabSz="825500">
              <a:buFont typeface="系统字体常规体"/>
              <a:buChar char="-"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Inaccurate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Coorelation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Whether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Flow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2’s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timeout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caused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1’s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failure?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E59583C-54DE-A847-9334-B0B69447CC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495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70" grpId="0" animBg="1"/>
      <p:bldP spid="23" grpId="0" animBg="1"/>
      <p:bldP spid="29" grpId="0"/>
      <p:bldP spid="89" grpId="0"/>
      <p:bldP spid="91" grpId="0" animBg="1"/>
      <p:bldP spid="119" grpId="0"/>
      <p:bldP spid="55" grpId="0" animBg="1"/>
      <p:bldP spid="32" grpId="0" animBg="1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Problems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of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Existing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Solutions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D82F6E5F-6EE6-CF4B-A70E-8990195D3975}"/>
              </a:ext>
            </a:extLst>
          </p:cNvPr>
          <p:cNvSpPr/>
          <p:nvPr/>
        </p:nvSpPr>
        <p:spPr>
          <a:xfrm>
            <a:off x="245326" y="2595816"/>
            <a:ext cx="1909315" cy="490180"/>
          </a:xfrm>
          <a:prstGeom prst="roundRect">
            <a:avLst>
              <a:gd name="adj" fmla="val 7763"/>
            </a:avLst>
          </a:prstGeom>
          <a:noFill/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Mgmt</a:t>
            </a:r>
            <a:r>
              <a:rPr lang="zh-CN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D3C84955-E688-B945-9ADC-3C2852A27420}"/>
              </a:ext>
            </a:extLst>
          </p:cNvPr>
          <p:cNvSpPr/>
          <p:nvPr/>
        </p:nvSpPr>
        <p:spPr>
          <a:xfrm>
            <a:off x="245326" y="5235084"/>
            <a:ext cx="1909315" cy="490180"/>
          </a:xfrm>
          <a:prstGeom prst="roundRect">
            <a:avLst>
              <a:gd name="adj" fmla="val 7763"/>
            </a:avLst>
          </a:prstGeom>
          <a:noFill/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zh-CN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BEA11EBE-27D7-7E4C-AC6C-F858BAC53F35}"/>
              </a:ext>
            </a:extLst>
          </p:cNvPr>
          <p:cNvSpPr/>
          <p:nvPr/>
        </p:nvSpPr>
        <p:spPr>
          <a:xfrm>
            <a:off x="2347145" y="2625652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6833A97-139B-BD47-BB82-0BA5449CCD0F}"/>
              </a:ext>
            </a:extLst>
          </p:cNvPr>
          <p:cNvSpPr/>
          <p:nvPr/>
        </p:nvSpPr>
        <p:spPr>
          <a:xfrm>
            <a:off x="3781417" y="2623174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69" name="直线箭头连接符 8">
            <a:extLst>
              <a:ext uri="{FF2B5EF4-FFF2-40B4-BE49-F238E27FC236}">
                <a16:creationId xmlns:a16="http://schemas.microsoft.com/office/drawing/2014/main" id="{77D2A2C7-270E-4947-B44F-648D830F86CC}"/>
              </a:ext>
            </a:extLst>
          </p:cNvPr>
          <p:cNvCxnSpPr>
            <a:cxnSpLocks/>
            <a:stCxn id="64" idx="0"/>
            <a:endCxn id="66" idx="0"/>
          </p:cNvCxnSpPr>
          <p:nvPr/>
        </p:nvCxnSpPr>
        <p:spPr>
          <a:xfrm rot="5400000" flipH="1" flipV="1">
            <a:off x="3594817" y="1907277"/>
            <a:ext cx="2478" cy="1434272"/>
          </a:xfrm>
          <a:prstGeom prst="curvedConnector3">
            <a:avLst>
              <a:gd name="adj1" fmla="val 9325182"/>
            </a:avLst>
          </a:prstGeom>
          <a:noFill/>
          <a:ln w="28575" cap="flat">
            <a:solidFill>
              <a:schemeClr val="tx1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F2CB7166-A3B7-1D4B-9108-DD77F7C2F998}"/>
              </a:ext>
            </a:extLst>
          </p:cNvPr>
          <p:cNvSpPr/>
          <p:nvPr/>
        </p:nvSpPr>
        <p:spPr>
          <a:xfrm>
            <a:off x="2347144" y="5196951"/>
            <a:ext cx="2497815" cy="554117"/>
          </a:xfrm>
          <a:prstGeom prst="roundRect">
            <a:avLst>
              <a:gd name="adj" fmla="val 7763"/>
            </a:avLst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Blackbox</a:t>
            </a:r>
          </a:p>
        </p:txBody>
      </p:sp>
      <p:cxnSp>
        <p:nvCxnSpPr>
          <p:cNvPr id="87" name="直线箭头连接符 8">
            <a:extLst>
              <a:ext uri="{FF2B5EF4-FFF2-40B4-BE49-F238E27FC236}">
                <a16:creationId xmlns:a16="http://schemas.microsoft.com/office/drawing/2014/main" id="{8053A548-F74B-614F-AF8A-4DE60F821CF0}"/>
              </a:ext>
            </a:extLst>
          </p:cNvPr>
          <p:cNvCxnSpPr>
            <a:cxnSpLocks/>
          </p:cNvCxnSpPr>
          <p:nvPr/>
        </p:nvCxnSpPr>
        <p:spPr>
          <a:xfrm flipV="1">
            <a:off x="2903304" y="3095099"/>
            <a:ext cx="1" cy="210185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直线箭头连接符 8">
            <a:extLst>
              <a:ext uri="{FF2B5EF4-FFF2-40B4-BE49-F238E27FC236}">
                <a16:creationId xmlns:a16="http://schemas.microsoft.com/office/drawing/2014/main" id="{96514669-4DAA-6945-854B-96CA8480AC3D}"/>
              </a:ext>
            </a:extLst>
          </p:cNvPr>
          <p:cNvCxnSpPr>
            <a:cxnSpLocks/>
            <a:endCxn id="66" idx="2"/>
          </p:cNvCxnSpPr>
          <p:nvPr/>
        </p:nvCxnSpPr>
        <p:spPr>
          <a:xfrm flipV="1">
            <a:off x="4313192" y="3095098"/>
            <a:ext cx="0" cy="2101853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闪电形 22">
            <a:extLst>
              <a:ext uri="{FF2B5EF4-FFF2-40B4-BE49-F238E27FC236}">
                <a16:creationId xmlns:a16="http://schemas.microsoft.com/office/drawing/2014/main" id="{6B815150-324E-164E-A151-9AB9B88CA14A}"/>
              </a:ext>
            </a:extLst>
          </p:cNvPr>
          <p:cNvSpPr/>
          <p:nvPr/>
        </p:nvSpPr>
        <p:spPr>
          <a:xfrm flipH="1">
            <a:off x="3454485" y="2209726"/>
            <a:ext cx="365760" cy="413448"/>
          </a:xfrm>
          <a:prstGeom prst="lightningBol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17C97EC-1EB4-7E4D-9A43-FCDBA378B3CB}"/>
              </a:ext>
            </a:extLst>
          </p:cNvPr>
          <p:cNvSpPr txBox="1"/>
          <p:nvPr/>
        </p:nvSpPr>
        <p:spPr>
          <a:xfrm>
            <a:off x="3094669" y="3463140"/>
            <a:ext cx="102111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Counters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E53C95D1-641D-A445-96F5-CBC1999E00BB}"/>
              </a:ext>
            </a:extLst>
          </p:cNvPr>
          <p:cNvSpPr txBox="1"/>
          <p:nvPr/>
        </p:nvSpPr>
        <p:spPr>
          <a:xfrm>
            <a:off x="3165171" y="3771052"/>
            <a:ext cx="8527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Syslogs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5E31496-343F-8F4C-B7BC-E264F1163B64}"/>
              </a:ext>
            </a:extLst>
          </p:cNvPr>
          <p:cNvSpPr txBox="1"/>
          <p:nvPr/>
        </p:nvSpPr>
        <p:spPr>
          <a:xfrm>
            <a:off x="3015774" y="4266915"/>
            <a:ext cx="1188896" cy="65659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Small</a:t>
            </a:r>
            <a:r>
              <a:rPr kumimoji="0" lang="zh-CN" altLang="en-US" sz="1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18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Overhead</a:t>
            </a:r>
            <a:endParaRPr kumimoji="0" lang="zh-CN" altLang="en-US" sz="18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94" name="直线箭头连接符 8">
            <a:extLst>
              <a:ext uri="{FF2B5EF4-FFF2-40B4-BE49-F238E27FC236}">
                <a16:creationId xmlns:a16="http://schemas.microsoft.com/office/drawing/2014/main" id="{1BC9E13C-943F-C54A-8BF3-35C7B748D64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05247" y="1928801"/>
            <a:ext cx="2478" cy="1434272"/>
          </a:xfrm>
          <a:prstGeom prst="curvedConnector3">
            <a:avLst>
              <a:gd name="adj1" fmla="val 9325182"/>
            </a:avLst>
          </a:prstGeom>
          <a:noFill/>
          <a:ln w="28575" cap="flat">
            <a:solidFill>
              <a:schemeClr val="tx1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5" name="圆角矩形 94">
            <a:extLst>
              <a:ext uri="{FF2B5EF4-FFF2-40B4-BE49-F238E27FC236}">
                <a16:creationId xmlns:a16="http://schemas.microsoft.com/office/drawing/2014/main" id="{4316BF3E-6F75-7845-A89A-C56F0CEFF8D2}"/>
              </a:ext>
            </a:extLst>
          </p:cNvPr>
          <p:cNvSpPr/>
          <p:nvPr/>
        </p:nvSpPr>
        <p:spPr>
          <a:xfrm>
            <a:off x="5760913" y="5196951"/>
            <a:ext cx="2497813" cy="554117"/>
          </a:xfrm>
          <a:prstGeom prst="roundRect">
            <a:avLst>
              <a:gd name="adj" fmla="val 7763"/>
            </a:avLst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Gray-box</a:t>
            </a:r>
          </a:p>
        </p:txBody>
      </p:sp>
      <p:cxnSp>
        <p:nvCxnSpPr>
          <p:cNvPr id="96" name="直线箭头连接符 8">
            <a:extLst>
              <a:ext uri="{FF2B5EF4-FFF2-40B4-BE49-F238E27FC236}">
                <a16:creationId xmlns:a16="http://schemas.microsoft.com/office/drawing/2014/main" id="{8CACD522-7FE4-2746-8EA6-27A4CFF48873}"/>
              </a:ext>
            </a:extLst>
          </p:cNvPr>
          <p:cNvCxnSpPr>
            <a:cxnSpLocks/>
            <a:endCxn id="92" idx="2"/>
          </p:cNvCxnSpPr>
          <p:nvPr/>
        </p:nvCxnSpPr>
        <p:spPr>
          <a:xfrm flipH="1" flipV="1">
            <a:off x="6292689" y="3097576"/>
            <a:ext cx="24384" cy="209937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直线箭头连接符 8">
            <a:extLst>
              <a:ext uri="{FF2B5EF4-FFF2-40B4-BE49-F238E27FC236}">
                <a16:creationId xmlns:a16="http://schemas.microsoft.com/office/drawing/2014/main" id="{B1E529BA-821F-5A40-8691-91D0B0E88D5C}"/>
              </a:ext>
            </a:extLst>
          </p:cNvPr>
          <p:cNvCxnSpPr>
            <a:cxnSpLocks/>
            <a:endCxn id="93" idx="2"/>
          </p:cNvCxnSpPr>
          <p:nvPr/>
        </p:nvCxnSpPr>
        <p:spPr>
          <a:xfrm flipV="1">
            <a:off x="7726961" y="3095098"/>
            <a:ext cx="0" cy="209937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1" name="文本框 100">
            <a:extLst>
              <a:ext uri="{FF2B5EF4-FFF2-40B4-BE49-F238E27FC236}">
                <a16:creationId xmlns:a16="http://schemas.microsoft.com/office/drawing/2014/main" id="{CFC764D0-43D4-0B49-8B57-BF53B48056AA}"/>
              </a:ext>
            </a:extLst>
          </p:cNvPr>
          <p:cNvSpPr txBox="1"/>
          <p:nvPr/>
        </p:nvSpPr>
        <p:spPr>
          <a:xfrm>
            <a:off x="6427569" y="4268698"/>
            <a:ext cx="1188896" cy="65659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Overhead</a:t>
            </a:r>
            <a:endParaRPr kumimoji="0" lang="zh-CN" altLang="en-US" sz="18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EB7ABB15-64D1-564D-8F36-CF4100ADE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875" y="2232756"/>
            <a:ext cx="331357" cy="337569"/>
          </a:xfrm>
          <a:prstGeom prst="rect">
            <a:avLst/>
          </a:prstGeom>
        </p:spPr>
      </p:pic>
      <p:sp>
        <p:nvSpPr>
          <p:cNvPr id="92" name="矩形 91">
            <a:extLst>
              <a:ext uri="{FF2B5EF4-FFF2-40B4-BE49-F238E27FC236}">
                <a16:creationId xmlns:a16="http://schemas.microsoft.com/office/drawing/2014/main" id="{221519ED-7C63-DC42-8E90-FAF55E71BC1E}"/>
              </a:ext>
            </a:extLst>
          </p:cNvPr>
          <p:cNvSpPr/>
          <p:nvPr/>
        </p:nvSpPr>
        <p:spPr>
          <a:xfrm>
            <a:off x="5760914" y="2625652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D5F62AD0-0486-9341-8893-86E10C11E94B}"/>
              </a:ext>
            </a:extLst>
          </p:cNvPr>
          <p:cNvSpPr/>
          <p:nvPr/>
        </p:nvSpPr>
        <p:spPr>
          <a:xfrm>
            <a:off x="7195186" y="2623174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15B635EC-EEC9-B249-8618-EE9D2CCC6AAC}"/>
              </a:ext>
            </a:extLst>
          </p:cNvPr>
          <p:cNvSpPr txBox="1"/>
          <p:nvPr/>
        </p:nvSpPr>
        <p:spPr>
          <a:xfrm>
            <a:off x="5850458" y="5932906"/>
            <a:ext cx="23120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Packet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Telemetry</a:t>
            </a:r>
            <a:endParaRPr kumimoji="0" lang="en-US" altLang="zh-CN" sz="2400" b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BB999F1F-F523-9D47-89F8-F0F382F02F8B}"/>
              </a:ext>
            </a:extLst>
          </p:cNvPr>
          <p:cNvSpPr txBox="1"/>
          <p:nvPr/>
        </p:nvSpPr>
        <p:spPr>
          <a:xfrm>
            <a:off x="2481336" y="5932906"/>
            <a:ext cx="23120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Counter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-based</a:t>
            </a:r>
            <a:endParaRPr kumimoji="0" lang="en-US" altLang="zh-CN" sz="2400" b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9097C6-62FF-FC4F-AC91-86F906D6EBD6}"/>
              </a:ext>
            </a:extLst>
          </p:cNvPr>
          <p:cNvSpPr txBox="1"/>
          <p:nvPr/>
        </p:nvSpPr>
        <p:spPr>
          <a:xfrm>
            <a:off x="6574737" y="3425208"/>
            <a:ext cx="89928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Packets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91CDAE0-8CB8-194A-8BC3-697EF38356BC}"/>
              </a:ext>
            </a:extLst>
          </p:cNvPr>
          <p:cNvSpPr txBox="1"/>
          <p:nvPr/>
        </p:nvSpPr>
        <p:spPr>
          <a:xfrm>
            <a:off x="6389561" y="3733120"/>
            <a:ext cx="12423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Metadatas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18E662A-834F-594D-818D-6DEC5F46A1FE}"/>
              </a:ext>
            </a:extLst>
          </p:cNvPr>
          <p:cNvSpPr txBox="1"/>
          <p:nvPr/>
        </p:nvSpPr>
        <p:spPr>
          <a:xfrm>
            <a:off x="2251766" y="1557085"/>
            <a:ext cx="2679608" cy="41036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Coarse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data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granularity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EAABCA4-EB72-294B-8AE2-73ACCA70072F}"/>
              </a:ext>
            </a:extLst>
          </p:cNvPr>
          <p:cNvSpPr txBox="1"/>
          <p:nvPr/>
        </p:nvSpPr>
        <p:spPr>
          <a:xfrm>
            <a:off x="5760913" y="1557102"/>
            <a:ext cx="2497821" cy="410369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Fine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data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granularity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1" name="圆角矩形标注 30">
            <a:extLst>
              <a:ext uri="{FF2B5EF4-FFF2-40B4-BE49-F238E27FC236}">
                <a16:creationId xmlns:a16="http://schemas.microsoft.com/office/drawing/2014/main" id="{71FC8A3A-8994-7F4E-972C-187CE24E5515}"/>
              </a:ext>
            </a:extLst>
          </p:cNvPr>
          <p:cNvSpPr/>
          <p:nvPr/>
        </p:nvSpPr>
        <p:spPr>
          <a:xfrm>
            <a:off x="8629449" y="2772914"/>
            <a:ext cx="3142414" cy="2860358"/>
          </a:xfrm>
          <a:prstGeom prst="wedgeRoundRectCallout">
            <a:avLst>
              <a:gd name="adj1" fmla="val -59311"/>
              <a:gd name="adj2" fmla="val -48114"/>
              <a:gd name="adj3" fmla="val 16667"/>
            </a:avLst>
          </a:prstGeom>
          <a:solidFill>
            <a:schemeClr val="bg1"/>
          </a:solidFill>
          <a:ln w="12700" cap="flat">
            <a:solidFill>
              <a:schemeClr val="bg2">
                <a:lumMod val="25000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0" rIns="50800" bIns="0" numCol="1" spcCol="38100" rtlCol="0" anchor="ctr">
            <a:spAutoFit/>
          </a:bodyPr>
          <a:lstStyle/>
          <a:p>
            <a:pPr defTabSz="825500"/>
            <a:endParaRPr kumimoji="0" lang="en-US" altLang="zh-CN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825500"/>
            <a:endParaRPr kumimoji="0" lang="en-US" altLang="zh-CN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825500"/>
            <a:endParaRPr kumimoji="0" lang="en-US" altLang="zh-CN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  <a:p>
            <a:pPr defTabSz="825500"/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25500"/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25500"/>
            <a:endParaRPr lang="en-US" altLang="zh-C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25500"/>
            <a:endParaRPr kumimoji="0" lang="en-US" altLang="zh-CN" sz="2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FBE3189-5E4E-FE49-9CC0-71A3CF0867F3}"/>
              </a:ext>
            </a:extLst>
          </p:cNvPr>
          <p:cNvSpPr txBox="1"/>
          <p:nvPr/>
        </p:nvSpPr>
        <p:spPr>
          <a:xfrm>
            <a:off x="8789629" y="2859136"/>
            <a:ext cx="2897185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 defTabSz="825500">
              <a:buFont typeface="系统字体常规体"/>
              <a:buChar char="-"/>
            </a:pP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Packet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belongs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342900" indent="-342900" algn="l" defTabSz="825500">
              <a:buFont typeface="系统字体常规体"/>
              <a:buChar char="-"/>
            </a:pP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Packet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1’s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queuing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delay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10ms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342900" indent="-342900" algn="l" defTabSz="825500">
              <a:buFont typeface="系统字体常规体"/>
              <a:buChar char="-"/>
            </a:pP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congested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</a:t>
            </a:r>
            <a:r>
              <a: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F74317-C887-694B-8273-15F33C4146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152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1" grpId="0" animBg="1"/>
      <p:bldP spid="92" grpId="0" animBg="1"/>
      <p:bldP spid="93" grpId="0" animBg="1"/>
      <p:bldP spid="118" grpId="0"/>
      <p:bldP spid="52" grpId="0"/>
      <p:bldP spid="53" grpId="0"/>
      <p:bldP spid="56" grpId="0" animBg="1"/>
      <p:bldP spid="31" grpId="0" animBg="1"/>
      <p:bldP spid="3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638" y="282632"/>
            <a:ext cx="11218057" cy="1040646"/>
          </a:xfrm>
        </p:spPr>
        <p:txBody>
          <a:bodyPr/>
          <a:lstStyle/>
          <a:p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Problems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of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Existing</a:t>
            </a:r>
            <a:r>
              <a:rPr lang="zh-CN" altLang="en-US" sz="3200" dirty="0">
                <a:solidFill>
                  <a:schemeClr val="tx1"/>
                </a:solidFill>
                <a:latin typeface="+mj-lt"/>
                <a:sym typeface="Wingdings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sym typeface="Wingdings"/>
              </a:rPr>
              <a:t>Solutions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D82F6E5F-6EE6-CF4B-A70E-8990195D3975}"/>
              </a:ext>
            </a:extLst>
          </p:cNvPr>
          <p:cNvSpPr/>
          <p:nvPr/>
        </p:nvSpPr>
        <p:spPr>
          <a:xfrm>
            <a:off x="245326" y="2595816"/>
            <a:ext cx="1909315" cy="490180"/>
          </a:xfrm>
          <a:prstGeom prst="roundRect">
            <a:avLst>
              <a:gd name="adj" fmla="val 7763"/>
            </a:avLst>
          </a:prstGeom>
          <a:noFill/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Mgmt</a:t>
            </a:r>
            <a:r>
              <a:rPr lang="zh-CN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47" name="圆角矩形 46">
            <a:extLst>
              <a:ext uri="{FF2B5EF4-FFF2-40B4-BE49-F238E27FC236}">
                <a16:creationId xmlns:a16="http://schemas.microsoft.com/office/drawing/2014/main" id="{D3C84955-E688-B945-9ADC-3C2852A27420}"/>
              </a:ext>
            </a:extLst>
          </p:cNvPr>
          <p:cNvSpPr/>
          <p:nvPr/>
        </p:nvSpPr>
        <p:spPr>
          <a:xfrm>
            <a:off x="245326" y="5235084"/>
            <a:ext cx="1909315" cy="490180"/>
          </a:xfrm>
          <a:prstGeom prst="roundRect">
            <a:avLst>
              <a:gd name="adj" fmla="val 7763"/>
            </a:avLst>
          </a:prstGeom>
          <a:noFill/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b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zh-CN" altLang="en-US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BEA11EBE-27D7-7E4C-AC6C-F858BAC53F35}"/>
              </a:ext>
            </a:extLst>
          </p:cNvPr>
          <p:cNvSpPr/>
          <p:nvPr/>
        </p:nvSpPr>
        <p:spPr>
          <a:xfrm>
            <a:off x="2347145" y="2625652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E6833A97-139B-BD47-BB82-0BA5449CCD0F}"/>
              </a:ext>
            </a:extLst>
          </p:cNvPr>
          <p:cNvSpPr/>
          <p:nvPr/>
        </p:nvSpPr>
        <p:spPr>
          <a:xfrm>
            <a:off x="3781417" y="2623174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69" name="直线箭头连接符 8">
            <a:extLst>
              <a:ext uri="{FF2B5EF4-FFF2-40B4-BE49-F238E27FC236}">
                <a16:creationId xmlns:a16="http://schemas.microsoft.com/office/drawing/2014/main" id="{77D2A2C7-270E-4947-B44F-648D830F86CC}"/>
              </a:ext>
            </a:extLst>
          </p:cNvPr>
          <p:cNvCxnSpPr>
            <a:cxnSpLocks/>
            <a:stCxn id="64" idx="0"/>
            <a:endCxn id="66" idx="0"/>
          </p:cNvCxnSpPr>
          <p:nvPr/>
        </p:nvCxnSpPr>
        <p:spPr>
          <a:xfrm rot="5400000" flipH="1" flipV="1">
            <a:off x="3594817" y="1907277"/>
            <a:ext cx="2478" cy="1434272"/>
          </a:xfrm>
          <a:prstGeom prst="curvedConnector3">
            <a:avLst>
              <a:gd name="adj1" fmla="val 9325182"/>
            </a:avLst>
          </a:prstGeom>
          <a:noFill/>
          <a:ln w="28575" cap="flat">
            <a:solidFill>
              <a:schemeClr val="tx1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F2CB7166-A3B7-1D4B-9108-DD77F7C2F998}"/>
              </a:ext>
            </a:extLst>
          </p:cNvPr>
          <p:cNvSpPr/>
          <p:nvPr/>
        </p:nvSpPr>
        <p:spPr>
          <a:xfrm>
            <a:off x="2347144" y="5196951"/>
            <a:ext cx="2497815" cy="554117"/>
          </a:xfrm>
          <a:prstGeom prst="roundRect">
            <a:avLst>
              <a:gd name="adj" fmla="val 7763"/>
            </a:avLst>
          </a:prstGeom>
          <a:solidFill>
            <a:schemeClr val="tx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Blackbox</a:t>
            </a:r>
          </a:p>
        </p:txBody>
      </p:sp>
      <p:cxnSp>
        <p:nvCxnSpPr>
          <p:cNvPr id="87" name="直线箭头连接符 8">
            <a:extLst>
              <a:ext uri="{FF2B5EF4-FFF2-40B4-BE49-F238E27FC236}">
                <a16:creationId xmlns:a16="http://schemas.microsoft.com/office/drawing/2014/main" id="{8053A548-F74B-614F-AF8A-4DE60F821CF0}"/>
              </a:ext>
            </a:extLst>
          </p:cNvPr>
          <p:cNvCxnSpPr>
            <a:cxnSpLocks/>
          </p:cNvCxnSpPr>
          <p:nvPr/>
        </p:nvCxnSpPr>
        <p:spPr>
          <a:xfrm flipV="1">
            <a:off x="2903304" y="3095099"/>
            <a:ext cx="1" cy="210185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直线箭头连接符 8">
            <a:extLst>
              <a:ext uri="{FF2B5EF4-FFF2-40B4-BE49-F238E27FC236}">
                <a16:creationId xmlns:a16="http://schemas.microsoft.com/office/drawing/2014/main" id="{96514669-4DAA-6945-854B-96CA8480AC3D}"/>
              </a:ext>
            </a:extLst>
          </p:cNvPr>
          <p:cNvCxnSpPr>
            <a:cxnSpLocks/>
            <a:endCxn id="66" idx="2"/>
          </p:cNvCxnSpPr>
          <p:nvPr/>
        </p:nvCxnSpPr>
        <p:spPr>
          <a:xfrm flipV="1">
            <a:off x="4313192" y="3095098"/>
            <a:ext cx="0" cy="2101853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闪电形 22">
            <a:extLst>
              <a:ext uri="{FF2B5EF4-FFF2-40B4-BE49-F238E27FC236}">
                <a16:creationId xmlns:a16="http://schemas.microsoft.com/office/drawing/2014/main" id="{6B815150-324E-164E-A151-9AB9B88CA14A}"/>
              </a:ext>
            </a:extLst>
          </p:cNvPr>
          <p:cNvSpPr/>
          <p:nvPr/>
        </p:nvSpPr>
        <p:spPr>
          <a:xfrm flipH="1">
            <a:off x="3454485" y="2209726"/>
            <a:ext cx="365760" cy="413448"/>
          </a:xfrm>
          <a:prstGeom prst="lightningBolt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17C97EC-1EB4-7E4D-9A43-FCDBA378B3CB}"/>
              </a:ext>
            </a:extLst>
          </p:cNvPr>
          <p:cNvSpPr txBox="1"/>
          <p:nvPr/>
        </p:nvSpPr>
        <p:spPr>
          <a:xfrm>
            <a:off x="3094669" y="3463140"/>
            <a:ext cx="102111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Counters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E53C95D1-641D-A445-96F5-CBC1999E00BB}"/>
              </a:ext>
            </a:extLst>
          </p:cNvPr>
          <p:cNvSpPr txBox="1"/>
          <p:nvPr/>
        </p:nvSpPr>
        <p:spPr>
          <a:xfrm>
            <a:off x="3165171" y="3771052"/>
            <a:ext cx="8527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Syslogs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5E31496-343F-8F4C-B7BC-E264F1163B64}"/>
              </a:ext>
            </a:extLst>
          </p:cNvPr>
          <p:cNvSpPr txBox="1"/>
          <p:nvPr/>
        </p:nvSpPr>
        <p:spPr>
          <a:xfrm>
            <a:off x="3015774" y="4266915"/>
            <a:ext cx="1188896" cy="656590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Small</a:t>
            </a:r>
            <a:r>
              <a:rPr kumimoji="0" lang="zh-CN" altLang="en-US" sz="1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18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Overhead</a:t>
            </a:r>
            <a:endParaRPr kumimoji="0" lang="zh-CN" altLang="en-US" sz="18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cxnSp>
        <p:nvCxnSpPr>
          <p:cNvPr id="94" name="直线箭头连接符 8">
            <a:extLst>
              <a:ext uri="{FF2B5EF4-FFF2-40B4-BE49-F238E27FC236}">
                <a16:creationId xmlns:a16="http://schemas.microsoft.com/office/drawing/2014/main" id="{1BC9E13C-943F-C54A-8BF3-35C7B748D64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05247" y="1928801"/>
            <a:ext cx="2478" cy="1434272"/>
          </a:xfrm>
          <a:prstGeom prst="curvedConnector3">
            <a:avLst>
              <a:gd name="adj1" fmla="val 9325182"/>
            </a:avLst>
          </a:prstGeom>
          <a:noFill/>
          <a:ln w="28575" cap="flat">
            <a:solidFill>
              <a:schemeClr val="tx1"/>
            </a:solidFill>
            <a:prstDash val="solid"/>
            <a:miter lim="400000"/>
            <a:headEnd type="triangle" w="lg" len="lg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5" name="圆角矩形 94">
            <a:extLst>
              <a:ext uri="{FF2B5EF4-FFF2-40B4-BE49-F238E27FC236}">
                <a16:creationId xmlns:a16="http://schemas.microsoft.com/office/drawing/2014/main" id="{4316BF3E-6F75-7845-A89A-C56F0CEFF8D2}"/>
              </a:ext>
            </a:extLst>
          </p:cNvPr>
          <p:cNvSpPr/>
          <p:nvPr/>
        </p:nvSpPr>
        <p:spPr>
          <a:xfrm>
            <a:off x="5760913" y="5196951"/>
            <a:ext cx="2497813" cy="554117"/>
          </a:xfrm>
          <a:prstGeom prst="roundRect">
            <a:avLst>
              <a:gd name="adj" fmla="val 7763"/>
            </a:avLst>
          </a:pr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Gray-box</a:t>
            </a:r>
          </a:p>
        </p:txBody>
      </p:sp>
      <p:cxnSp>
        <p:nvCxnSpPr>
          <p:cNvPr id="96" name="直线箭头连接符 8">
            <a:extLst>
              <a:ext uri="{FF2B5EF4-FFF2-40B4-BE49-F238E27FC236}">
                <a16:creationId xmlns:a16="http://schemas.microsoft.com/office/drawing/2014/main" id="{8CACD522-7FE4-2746-8EA6-27A4CFF48873}"/>
              </a:ext>
            </a:extLst>
          </p:cNvPr>
          <p:cNvCxnSpPr>
            <a:cxnSpLocks/>
            <a:endCxn id="92" idx="2"/>
          </p:cNvCxnSpPr>
          <p:nvPr/>
        </p:nvCxnSpPr>
        <p:spPr>
          <a:xfrm flipH="1" flipV="1">
            <a:off x="6292689" y="3097576"/>
            <a:ext cx="24384" cy="209937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7" name="直线箭头连接符 8">
            <a:extLst>
              <a:ext uri="{FF2B5EF4-FFF2-40B4-BE49-F238E27FC236}">
                <a16:creationId xmlns:a16="http://schemas.microsoft.com/office/drawing/2014/main" id="{B1E529BA-821F-5A40-8691-91D0B0E88D5C}"/>
              </a:ext>
            </a:extLst>
          </p:cNvPr>
          <p:cNvCxnSpPr>
            <a:cxnSpLocks/>
            <a:endCxn id="93" idx="2"/>
          </p:cNvCxnSpPr>
          <p:nvPr/>
        </p:nvCxnSpPr>
        <p:spPr>
          <a:xfrm flipV="1">
            <a:off x="7726961" y="3095098"/>
            <a:ext cx="0" cy="209937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dash"/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1" name="文本框 100">
            <a:extLst>
              <a:ext uri="{FF2B5EF4-FFF2-40B4-BE49-F238E27FC236}">
                <a16:creationId xmlns:a16="http://schemas.microsoft.com/office/drawing/2014/main" id="{CFC764D0-43D4-0B49-8B57-BF53B48056AA}"/>
              </a:ext>
            </a:extLst>
          </p:cNvPr>
          <p:cNvSpPr txBox="1"/>
          <p:nvPr/>
        </p:nvSpPr>
        <p:spPr>
          <a:xfrm>
            <a:off x="6427569" y="4268698"/>
            <a:ext cx="1188896" cy="65659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zh-CN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Overhead</a:t>
            </a:r>
            <a:endParaRPr kumimoji="0" lang="zh-CN" altLang="en-US" sz="18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109" name="图片 108">
            <a:extLst>
              <a:ext uri="{FF2B5EF4-FFF2-40B4-BE49-F238E27FC236}">
                <a16:creationId xmlns:a16="http://schemas.microsoft.com/office/drawing/2014/main" id="{EB7ABB15-64D1-564D-8F36-CF4100ADE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875" y="2232756"/>
            <a:ext cx="331357" cy="337569"/>
          </a:xfrm>
          <a:prstGeom prst="rect">
            <a:avLst/>
          </a:prstGeom>
        </p:spPr>
      </p:pic>
      <p:sp>
        <p:nvSpPr>
          <p:cNvPr id="92" name="矩形 91">
            <a:extLst>
              <a:ext uri="{FF2B5EF4-FFF2-40B4-BE49-F238E27FC236}">
                <a16:creationId xmlns:a16="http://schemas.microsoft.com/office/drawing/2014/main" id="{221519ED-7C63-DC42-8E90-FAF55E71BC1E}"/>
              </a:ext>
            </a:extLst>
          </p:cNvPr>
          <p:cNvSpPr/>
          <p:nvPr/>
        </p:nvSpPr>
        <p:spPr>
          <a:xfrm>
            <a:off x="5760914" y="2625652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flows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D5F62AD0-0486-9341-8893-86E10C11E94B}"/>
              </a:ext>
            </a:extLst>
          </p:cNvPr>
          <p:cNvSpPr/>
          <p:nvPr/>
        </p:nvSpPr>
        <p:spPr>
          <a:xfrm>
            <a:off x="7195186" y="2623174"/>
            <a:ext cx="1063549" cy="471924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events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15B635EC-EEC9-B249-8618-EE9D2CCC6AAC}"/>
              </a:ext>
            </a:extLst>
          </p:cNvPr>
          <p:cNvSpPr txBox="1"/>
          <p:nvPr/>
        </p:nvSpPr>
        <p:spPr>
          <a:xfrm>
            <a:off x="5850458" y="5932906"/>
            <a:ext cx="23120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Packet</a:t>
            </a:r>
            <a:r>
              <a:rPr kumimoji="0" lang="zh-CN" altLang="en-US" sz="2400" b="1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400" b="1" u="none" strike="noStrike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Telemetry</a:t>
            </a:r>
            <a:endParaRPr kumimoji="0" lang="en-US" altLang="zh-CN" sz="2400" b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BB999F1F-F523-9D47-89F8-F0F382F02F8B}"/>
              </a:ext>
            </a:extLst>
          </p:cNvPr>
          <p:cNvSpPr txBox="1"/>
          <p:nvPr/>
        </p:nvSpPr>
        <p:spPr>
          <a:xfrm>
            <a:off x="2481336" y="5932906"/>
            <a:ext cx="23120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Counter</a:t>
            </a:r>
            <a:r>
              <a:rPr lang="en-US" altLang="zh-C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-based</a:t>
            </a:r>
            <a:endParaRPr kumimoji="0" lang="en-US" altLang="zh-CN" sz="2400" b="1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9097C6-62FF-FC4F-AC91-86F906D6EBD6}"/>
              </a:ext>
            </a:extLst>
          </p:cNvPr>
          <p:cNvSpPr txBox="1"/>
          <p:nvPr/>
        </p:nvSpPr>
        <p:spPr>
          <a:xfrm>
            <a:off x="6574737" y="3425208"/>
            <a:ext cx="899285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Packets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91CDAE0-8CB8-194A-8BC3-697EF38356BC}"/>
              </a:ext>
            </a:extLst>
          </p:cNvPr>
          <p:cNvSpPr txBox="1"/>
          <p:nvPr/>
        </p:nvSpPr>
        <p:spPr>
          <a:xfrm>
            <a:off x="6389561" y="3733120"/>
            <a:ext cx="12423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Metadatas</a:t>
            </a:r>
            <a:endParaRPr kumimoji="0" lang="zh-CN" altLang="en-US" sz="2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A34723-2C04-FC4F-9733-B0FBD23EA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2608" y="1034106"/>
            <a:ext cx="2685362" cy="5370724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C18E662A-834F-594D-818D-6DEC5F46A1FE}"/>
              </a:ext>
            </a:extLst>
          </p:cNvPr>
          <p:cNvSpPr txBox="1"/>
          <p:nvPr/>
        </p:nvSpPr>
        <p:spPr>
          <a:xfrm>
            <a:off x="2251766" y="1557085"/>
            <a:ext cx="2679608" cy="41036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Coarse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data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granularity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EAABCA4-EB72-294B-8AE2-73ACCA70072F}"/>
              </a:ext>
            </a:extLst>
          </p:cNvPr>
          <p:cNvSpPr txBox="1"/>
          <p:nvPr/>
        </p:nvSpPr>
        <p:spPr>
          <a:xfrm>
            <a:off x="5760913" y="1557102"/>
            <a:ext cx="2497821" cy="410369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Fine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kumimoji="0" lang="en-US" altLang="zh-CN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data</a:t>
            </a:r>
            <a:r>
              <a:rPr kumimoji="0" lang="zh-CN" altLang="en-US" sz="2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granularity</a:t>
            </a:r>
            <a:endParaRPr kumimoji="0" lang="zh-CN" altLang="en-US" sz="2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Ligh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96BC56E-75D4-0D49-A087-8B96D343E9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99049" y="6540500"/>
            <a:ext cx="187552" cy="287258"/>
          </a:xfrm>
        </p:spPr>
        <p:txBody>
          <a:bodyPr/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02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5|0.5|1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1.7|15.1|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5|5.2|6.5|5|4.2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9.2|11.9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6|3.8|3.4|7.6|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9|3.7|7.1|4.9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5.1|3.1|1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3|6.3|6.7|1.1|5.8|9.6|3.9|6.7|5.5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0.7|4.6|13.2|4.9|5.5|7.2|2.9|3.1|5.3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3|3.3|11.3|9.9|10.4|2.1|9.8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8|1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0.5|4.2|5.3|4.3|3.8|4.4|6|6.1|1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5|7.7|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9.5|5.6|10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8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1|5.1|20.4|16|2.5|10.7|14.2|10.5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1|5.1|20.4|16|2.5|10.7|14.2|10.5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9.5|1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8|1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7.2|5.7|4.2|4.6|12.2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5.5|2.4|4.1|7.3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3|5.2|5.3|6.5|8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Helvetica Light"/>
      </a:majorFont>
      <a:minorFont>
        <a:latin typeface="Arial"/>
        <a:ea typeface="微软雅黑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30856</TotalTime>
  <Words>1261</Words>
  <Application>Microsoft Macintosh PowerPoint</Application>
  <PresentationFormat>宽屏</PresentationFormat>
  <Paragraphs>511</Paragraphs>
  <Slides>26</Slides>
  <Notes>26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.HiraKakuInterface-W3</vt:lpstr>
      <vt:lpstr>.SFNSText</vt:lpstr>
      <vt:lpstr>等线</vt:lpstr>
      <vt:lpstr>Microsoft YaHei</vt:lpstr>
      <vt:lpstr>Microsoft YaHei</vt:lpstr>
      <vt:lpstr>系统字体常规体</vt:lpstr>
      <vt:lpstr>Microsoft YaHei Light</vt:lpstr>
      <vt:lpstr>Zapf Dingbats</vt:lpstr>
      <vt:lpstr>Arial</vt:lpstr>
      <vt:lpstr>Calibri</vt:lpstr>
      <vt:lpstr>Courier New</vt:lpstr>
      <vt:lpstr>Helvetica Neue</vt:lpstr>
      <vt:lpstr>LucidaGrande</vt:lpstr>
      <vt:lpstr>Wingdings</vt:lpstr>
      <vt:lpstr>White</vt:lpstr>
      <vt:lpstr>PowerPoint 演示文稿</vt:lpstr>
      <vt:lpstr>Increasing SLA Requirements for Network Performance </vt:lpstr>
      <vt:lpstr>Network Performance Anomalies Violate SLA</vt:lpstr>
      <vt:lpstr>NPA is Wide-Spread in Production Networks</vt:lpstr>
      <vt:lpstr>NPA Mitigation Lifecycle in Production Networks </vt:lpstr>
      <vt:lpstr>The Key Capability for NPA Location</vt:lpstr>
      <vt:lpstr>Problems of Existing Solutions</vt:lpstr>
      <vt:lpstr>Problems of Existing Solutions</vt:lpstr>
      <vt:lpstr>Problems of Existing Solutions</vt:lpstr>
      <vt:lpstr>The Right Way of NPA Location</vt:lpstr>
      <vt:lpstr>PowerPoint 演示文稿</vt:lpstr>
      <vt:lpstr>Design Challenges</vt:lpstr>
      <vt:lpstr>Challenge 1: Coverage</vt:lpstr>
      <vt:lpstr>Understanding Inter-Switch Drop</vt:lpstr>
      <vt:lpstr> Inter-Switch Coordination for Inter-Switch Drop Detection</vt:lpstr>
      <vt:lpstr>Challenge 2: Scalability</vt:lpstr>
      <vt:lpstr>Redundancy Removal for Scalability</vt:lpstr>
      <vt:lpstr>Event Deduplication with Zero False-Negative (FN)</vt:lpstr>
      <vt:lpstr>Event Extraction &amp; Event Batching</vt:lpstr>
      <vt:lpstr>Challenge 3: Accuracy</vt:lpstr>
      <vt:lpstr>Implementation and Overheads</vt:lpstr>
      <vt:lpstr>Implementation and Overheads</vt:lpstr>
      <vt:lpstr>Evaluation</vt:lpstr>
      <vt:lpstr>Evaluation: Real Case Study</vt:lpstr>
      <vt:lpstr>Evaluation: Performance Benchmark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CK</dc:creator>
  <cp:lastModifiedBy>Sun Vincent</cp:lastModifiedBy>
  <cp:revision>2810</cp:revision>
  <cp:lastPrinted>2020-07-23T15:44:14Z</cp:lastPrinted>
  <dcterms:modified xsi:type="dcterms:W3CDTF">2020-10-19T01:41:12Z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perty1">
    <vt:lpwstr>E6636BC20180234D78A0072836F0B330A2B9B20F15EA8B80AFD98931B16E2BB62B43B638616EAB0F223927083846ADEB9C1921FA11D03BD11BBFC2EC7E7E1BDA24F933AD172394E7F41D284767024E87EED2EBE67302D1E708EAF19A11202C38DD86259E4E3</vt:lpwstr>
  </property>
</Properties>
</file>